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Default Extension="gif" ContentType="image/gif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51" r:id="rId2"/>
  </p:sldMasterIdLst>
  <p:notesMasterIdLst>
    <p:notesMasterId r:id="rId26"/>
  </p:notesMasterIdLst>
  <p:handoutMasterIdLst>
    <p:handoutMasterId r:id="rId27"/>
  </p:handoutMasterIdLst>
  <p:sldIdLst>
    <p:sldId id="256" r:id="rId3"/>
    <p:sldId id="263" r:id="rId4"/>
    <p:sldId id="257" r:id="rId5"/>
    <p:sldId id="279" r:id="rId6"/>
    <p:sldId id="291" r:id="rId7"/>
    <p:sldId id="281" r:id="rId8"/>
    <p:sldId id="288" r:id="rId9"/>
    <p:sldId id="287" r:id="rId10"/>
    <p:sldId id="282" r:id="rId11"/>
    <p:sldId id="283" r:id="rId12"/>
    <p:sldId id="280" r:id="rId13"/>
    <p:sldId id="285" r:id="rId14"/>
    <p:sldId id="278" r:id="rId15"/>
    <p:sldId id="290" r:id="rId16"/>
    <p:sldId id="284" r:id="rId17"/>
    <p:sldId id="289" r:id="rId18"/>
    <p:sldId id="286" r:id="rId19"/>
    <p:sldId id="277" r:id="rId20"/>
    <p:sldId id="274" r:id="rId21"/>
    <p:sldId id="259" r:id="rId22"/>
    <p:sldId id="275" r:id="rId23"/>
    <p:sldId id="292" r:id="rId24"/>
    <p:sldId id="272" r:id="rId2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 varScale="1">
        <p:scale>
          <a:sx n="61" d="100"/>
          <a:sy n="61" d="100"/>
        </p:scale>
        <p:origin x="-155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0" d="100"/>
          <a:sy n="50" d="100"/>
        </p:scale>
        <p:origin x="-2532" y="-102"/>
      </p:cViewPr>
      <p:guideLst>
        <p:guide orient="horz" pos="3126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dealclinic.org.za/" TargetMode="External"/><Relationship Id="rId1" Type="http://schemas.openxmlformats.org/officeDocument/2006/relationships/hyperlink" Target="http://www.health.gov.za/" TargetMode="External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dealclinic.org.za/" TargetMode="External"/><Relationship Id="rId1" Type="http://schemas.openxmlformats.org/officeDocument/2006/relationships/hyperlink" Target="http://www.health.gov.za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F5F4AE-E17A-4EBA-BE77-011AB09222DF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70060CF-6788-4A9F-B7A9-292E4AFDEE3E}">
      <dgm:prSet phldrT="[Text]" custT="1"/>
      <dgm:spPr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r>
            <a:rPr lang="en-US" sz="1600" b="1" dirty="0" smtClean="0">
              <a:latin typeface="Arial" pitchFamily="34" charset="0"/>
              <a:cs typeface="Arial" pitchFamily="34" charset="0"/>
            </a:rPr>
            <a:t>On line module</a:t>
          </a:r>
          <a:endParaRPr lang="en-US" sz="1600" b="1" dirty="0">
            <a:latin typeface="Arial" pitchFamily="34" charset="0"/>
            <a:cs typeface="Arial" pitchFamily="34" charset="0"/>
          </a:endParaRPr>
        </a:p>
      </dgm:t>
    </dgm:pt>
    <dgm:pt modelId="{690C9493-9C43-42BF-9AC9-2F92955DC2D2}" type="parTrans" cxnId="{954767B7-3D8A-4DC5-A79B-988827BF09A0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80CE7A6B-CD0E-4011-8533-FD7E60B26EDD}" type="sibTrans" cxnId="{954767B7-3D8A-4DC5-A79B-988827BF09A0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A623FA52-5EB3-4BA0-A596-CEBFF5EFB8A9}">
      <dgm:prSet phldrT="[Text]" custT="1"/>
      <dgm:spPr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r>
            <a:rPr lang="en-US" sz="1600" u="none" baseline="0" dirty="0" smtClean="0">
              <a:solidFill>
                <a:schemeClr val="tx1"/>
              </a:solidFill>
              <a:latin typeface="Arial" pitchFamily="34" charset="0"/>
              <a:cs typeface="Arial" pitchFamily="34" charset="0"/>
              <a:hlinkClick xmlns:r="http://schemas.openxmlformats.org/officeDocument/2006/relationships" r:id="rId1"/>
            </a:rPr>
            <a:t>www.health.gov.za</a:t>
          </a:r>
          <a:r>
            <a:rPr lang="en-US" sz="1600" u="none" baseline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1600" dirty="0" smtClean="0">
              <a:latin typeface="Arial" pitchFamily="34" charset="0"/>
              <a:cs typeface="Arial" pitchFamily="34" charset="0"/>
            </a:rPr>
            <a:t>or </a:t>
          </a:r>
          <a:r>
            <a:rPr lang="en-US" sz="1600" dirty="0" smtClean="0">
              <a:latin typeface="Arial" pitchFamily="34" charset="0"/>
              <a:cs typeface="Arial" pitchFamily="34" charset="0"/>
              <a:hlinkClick xmlns:r="http://schemas.openxmlformats.org/officeDocument/2006/relationships" r:id="rId2"/>
            </a:rPr>
            <a:t>www.idealclinic.org.za</a:t>
          </a:r>
          <a:r>
            <a:rPr lang="en-US" sz="1600" dirty="0" smtClean="0">
              <a:latin typeface="Arial" pitchFamily="34" charset="0"/>
              <a:cs typeface="Arial" pitchFamily="34" charset="0"/>
            </a:rPr>
            <a:t> </a:t>
          </a:r>
          <a:endParaRPr lang="en-US" sz="1600" dirty="0">
            <a:latin typeface="Arial" pitchFamily="34" charset="0"/>
            <a:cs typeface="Arial" pitchFamily="34" charset="0"/>
          </a:endParaRPr>
        </a:p>
      </dgm:t>
    </dgm:pt>
    <dgm:pt modelId="{A3904087-0FC1-4CD7-A659-C60DE2F81736}" type="parTrans" cxnId="{5722054B-FA32-4C3F-933C-1F8B7CD5E6C3}">
      <dgm:prSet/>
      <dgm:spPr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E50B964B-642A-4609-842C-BA76B999576B}" type="sibTrans" cxnId="{5722054B-FA32-4C3F-933C-1F8B7CD5E6C3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CD99BA87-25D2-4BA5-9CD4-52F559147D49}">
      <dgm:prSet custT="1"/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r>
            <a:rPr lang="en-US" sz="1600" b="1" dirty="0" smtClean="0">
              <a:latin typeface="Arial" pitchFamily="34" charset="0"/>
              <a:cs typeface="Arial" pitchFamily="34" charset="0"/>
            </a:rPr>
            <a:t>Off line module</a:t>
          </a:r>
          <a:endParaRPr lang="en-US" sz="1600" b="1" dirty="0">
            <a:latin typeface="Arial" pitchFamily="34" charset="0"/>
            <a:cs typeface="Arial" pitchFamily="34" charset="0"/>
          </a:endParaRPr>
        </a:p>
      </dgm:t>
    </dgm:pt>
    <dgm:pt modelId="{017D4269-2D58-47A2-825B-7748939B8518}" type="parTrans" cxnId="{EF9A4DAF-2C3A-4091-AAAD-8A861EFB44AD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3FE71CB8-3831-4AA6-8E96-5197BC171307}" type="sibTrans" cxnId="{EF9A4DAF-2C3A-4091-AAAD-8A861EFB44AD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B4E9E469-9994-452A-8256-C05ADC4E5A9C}">
      <dgm:prSet custT="1"/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r>
            <a:rPr lang="en-US" sz="1600" dirty="0" smtClean="0">
              <a:latin typeface="Arial" pitchFamily="34" charset="0"/>
              <a:cs typeface="Arial" pitchFamily="34" charset="0"/>
            </a:rPr>
            <a:t>Download from www.ideal clinic.org.za</a:t>
          </a:r>
          <a:endParaRPr lang="en-US" sz="1600" dirty="0">
            <a:latin typeface="Arial" pitchFamily="34" charset="0"/>
            <a:cs typeface="Arial" pitchFamily="34" charset="0"/>
          </a:endParaRPr>
        </a:p>
      </dgm:t>
    </dgm:pt>
    <dgm:pt modelId="{7E53DC2B-4DD8-415F-8AB2-9CC2F33D57CE}" type="parTrans" cxnId="{09C65C43-0CD5-49FA-8362-4E720C0C1391}">
      <dgm:prSet/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4BC9DCB2-6D41-4CD2-ABC0-44DD3B8673F7}" type="sibTrans" cxnId="{09C65C43-0CD5-49FA-8362-4E720C0C1391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EC53B343-8D24-4270-BC24-0F3D0EB1390B}">
      <dgm:prSet custT="1"/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r>
            <a:rPr lang="en-US" sz="1600" dirty="0" smtClean="0">
              <a:latin typeface="Arial" pitchFamily="34" charset="0"/>
              <a:cs typeface="Arial" pitchFamily="34" charset="0"/>
            </a:rPr>
            <a:t>On a memory stick that was provided to all facilities</a:t>
          </a:r>
          <a:endParaRPr lang="en-US" sz="1600" dirty="0">
            <a:latin typeface="Arial" pitchFamily="34" charset="0"/>
            <a:cs typeface="Arial" pitchFamily="34" charset="0"/>
          </a:endParaRPr>
        </a:p>
      </dgm:t>
    </dgm:pt>
    <dgm:pt modelId="{EEB7839A-22BD-4391-ABC6-6A48A2235088}" type="parTrans" cxnId="{FD759E8A-27A7-4A25-9FA7-2E6DF35338C6}">
      <dgm:prSet/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6C994AF0-3AE5-4FE5-BFBD-2F024993F6D2}" type="sibTrans" cxnId="{FD759E8A-27A7-4A25-9FA7-2E6DF35338C6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C78501C5-D996-48FD-812F-8F1F0BBBCA7E}">
      <dgm:prSet custT="1"/>
      <dgm:spPr>
        <a:ln>
          <a:solidFill>
            <a:schemeClr val="accent3">
              <a:lumMod val="60000"/>
              <a:lumOff val="40000"/>
            </a:schemeClr>
          </a:solidFill>
        </a:ln>
      </dgm:spPr>
      <dgm:t>
        <a:bodyPr/>
        <a:lstStyle/>
        <a:p>
          <a:r>
            <a:rPr lang="en-US" sz="1600" b="1" dirty="0" smtClean="0">
              <a:latin typeface="Arial" pitchFamily="34" charset="0"/>
              <a:cs typeface="Arial" pitchFamily="34" charset="0"/>
            </a:rPr>
            <a:t>Test module</a:t>
          </a:r>
          <a:endParaRPr lang="en-US" sz="1600" b="1" dirty="0">
            <a:latin typeface="Arial" pitchFamily="34" charset="0"/>
            <a:cs typeface="Arial" pitchFamily="34" charset="0"/>
          </a:endParaRPr>
        </a:p>
      </dgm:t>
    </dgm:pt>
    <dgm:pt modelId="{ADF82677-BA6D-45A1-AE11-9F0A1227334E}" type="parTrans" cxnId="{B040F0FE-DA5E-4480-8375-19B36D9F3904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3710A3FD-DB5D-4E45-9DA7-4AAE5CB203A0}" type="sibTrans" cxnId="{B040F0FE-DA5E-4480-8375-19B36D9F3904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AE63C11F-6FE5-40DC-B690-252350B472E5}">
      <dgm:prSet custT="1"/>
      <dgm:spPr>
        <a:ln>
          <a:solidFill>
            <a:schemeClr val="accent3">
              <a:lumMod val="60000"/>
              <a:lumOff val="40000"/>
            </a:schemeClr>
          </a:solidFill>
        </a:ln>
      </dgm:spPr>
      <dgm:t>
        <a:bodyPr/>
        <a:lstStyle/>
        <a:p>
          <a:r>
            <a:rPr lang="en-US" sz="1600" dirty="0" smtClean="0">
              <a:latin typeface="Arial" pitchFamily="34" charset="0"/>
              <a:cs typeface="Arial" pitchFamily="34" charset="0"/>
            </a:rPr>
            <a:t>test.idealclinic.co.za      </a:t>
          </a:r>
          <a:endParaRPr lang="en-US" sz="1600" dirty="0">
            <a:latin typeface="Arial" pitchFamily="34" charset="0"/>
            <a:cs typeface="Arial" pitchFamily="34" charset="0"/>
          </a:endParaRPr>
        </a:p>
      </dgm:t>
    </dgm:pt>
    <dgm:pt modelId="{172B0165-CCB0-4C7C-B80C-EBF2A981E65B}" type="parTrans" cxnId="{0D5ACE85-D086-4A44-9F4C-41354C36C102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EF133929-8D98-4CFC-8E5C-A69625F3A285}" type="sibTrans" cxnId="{0D5ACE85-D086-4A44-9F4C-41354C36C102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367297FF-60F1-4CD4-9895-6AC36BDFE93A}">
      <dgm:prSet custT="1"/>
      <dgm:spPr>
        <a:ln>
          <a:solidFill>
            <a:schemeClr val="accent3">
              <a:lumMod val="60000"/>
              <a:lumOff val="40000"/>
            </a:schemeClr>
          </a:solidFill>
        </a:ln>
      </dgm:spPr>
      <dgm:t>
        <a:bodyPr/>
        <a:lstStyle/>
        <a:p>
          <a:r>
            <a:rPr lang="en-US" sz="1400" dirty="0" smtClean="0">
              <a:latin typeface="Arial" pitchFamily="34" charset="0"/>
              <a:cs typeface="Arial" pitchFamily="34" charset="0"/>
            </a:rPr>
            <a:t>No user account needed</a:t>
          </a:r>
        </a:p>
        <a:p>
          <a:r>
            <a:rPr lang="en-US" sz="1400" dirty="0" smtClean="0">
              <a:latin typeface="Arial" pitchFamily="34" charset="0"/>
              <a:cs typeface="Arial" pitchFamily="34" charset="0"/>
            </a:rPr>
            <a:t>Username = test</a:t>
          </a:r>
        </a:p>
        <a:p>
          <a:r>
            <a:rPr lang="en-US" sz="1400" dirty="0" smtClean="0">
              <a:latin typeface="Arial" pitchFamily="34" charset="0"/>
              <a:cs typeface="Arial" pitchFamily="34" charset="0"/>
            </a:rPr>
            <a:t>Password = password</a:t>
          </a:r>
          <a:endParaRPr lang="en-US" sz="1400" dirty="0">
            <a:latin typeface="Arial" pitchFamily="34" charset="0"/>
            <a:cs typeface="Arial" pitchFamily="34" charset="0"/>
          </a:endParaRPr>
        </a:p>
      </dgm:t>
    </dgm:pt>
    <dgm:pt modelId="{BFC7147E-058B-4F69-9DE0-B5A801D8936D}" type="parTrans" cxnId="{B4875F56-A92B-459C-B4F3-CB65F45DB2A0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717F102B-76DB-4F89-BE60-0D74BCD100BE}" type="sibTrans" cxnId="{B4875F56-A92B-459C-B4F3-CB65F45DB2A0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8E27A9BD-E5E6-48DF-B997-CD6D6BEB05D0}">
      <dgm:prSet custT="1"/>
      <dgm:spPr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r>
            <a:rPr lang="en-US" sz="1600" dirty="0" smtClean="0">
              <a:latin typeface="Arial" pitchFamily="34" charset="0"/>
              <a:cs typeface="Arial" pitchFamily="34" charset="0"/>
            </a:rPr>
            <a:t>Request user account from </a:t>
          </a:r>
          <a:r>
            <a:rPr lang="en-US" sz="1600" dirty="0" err="1" smtClean="0">
              <a:latin typeface="Arial" pitchFamily="34" charset="0"/>
              <a:cs typeface="Arial" pitchFamily="34" charset="0"/>
            </a:rPr>
            <a:t>NDoH</a:t>
          </a:r>
          <a:endParaRPr lang="en-US" sz="1600" dirty="0">
            <a:latin typeface="Arial" pitchFamily="34" charset="0"/>
            <a:cs typeface="Arial" pitchFamily="34" charset="0"/>
          </a:endParaRPr>
        </a:p>
      </dgm:t>
    </dgm:pt>
    <dgm:pt modelId="{8C1B0FF5-CC60-4B4C-B2D4-259FE2F7799B}" type="parTrans" cxnId="{7927BA99-F155-4C77-B471-47A09B541400}">
      <dgm:prSet/>
      <dgm:spPr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AEE0B7BD-9AA0-4A43-BF41-2ED723DC764A}" type="sibTrans" cxnId="{7927BA99-F155-4C77-B471-47A09B541400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82CC6B01-49D6-4493-B87B-132690D6DA0F}">
      <dgm:prSet custT="1"/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r>
            <a:rPr lang="en-US" sz="1600" dirty="0" smtClean="0">
              <a:latin typeface="Arial" pitchFamily="34" charset="0"/>
              <a:cs typeface="Arial" pitchFamily="34" charset="0"/>
            </a:rPr>
            <a:t>No user account needed</a:t>
          </a:r>
        </a:p>
        <a:p>
          <a:r>
            <a:rPr lang="en-US" sz="1600" dirty="0" smtClean="0">
              <a:latin typeface="Arial" pitchFamily="34" charset="0"/>
              <a:cs typeface="Arial" pitchFamily="34" charset="0"/>
            </a:rPr>
            <a:t>Admin Pin = 1234</a:t>
          </a:r>
          <a:endParaRPr lang="en-US" sz="1600" dirty="0">
            <a:latin typeface="Arial" pitchFamily="34" charset="0"/>
            <a:cs typeface="Arial" pitchFamily="34" charset="0"/>
          </a:endParaRPr>
        </a:p>
      </dgm:t>
    </dgm:pt>
    <dgm:pt modelId="{DDF16002-9BF7-43C4-9C87-0F7FFD763F5B}" type="parTrans" cxnId="{F8D259E9-4962-4281-9E2A-E7EB98539DC9}">
      <dgm:prSet/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010B5B1C-612D-4B38-8687-C39E9DD202D8}" type="sibTrans" cxnId="{F8D259E9-4962-4281-9E2A-E7EB98539DC9}">
      <dgm:prSet/>
      <dgm:spPr/>
      <dgm:t>
        <a:bodyPr/>
        <a:lstStyle/>
        <a:p>
          <a:endParaRPr lang="en-US" sz="1600">
            <a:latin typeface="Arial" pitchFamily="34" charset="0"/>
            <a:cs typeface="Arial" pitchFamily="34" charset="0"/>
          </a:endParaRPr>
        </a:p>
      </dgm:t>
    </dgm:pt>
    <dgm:pt modelId="{CCA6ADAF-B905-43F3-8D7C-B918A289D9C0}" type="pres">
      <dgm:prSet presAssocID="{54F5F4AE-E17A-4EBA-BE77-011AB09222D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3AA9CA-EB6E-4CA3-8F46-D936BCD6A47E}" type="pres">
      <dgm:prSet presAssocID="{370060CF-6788-4A9F-B7A9-292E4AFDEE3E}" presName="hierRoot1" presStyleCnt="0"/>
      <dgm:spPr/>
    </dgm:pt>
    <dgm:pt modelId="{4CBAAE19-DF96-4331-9372-72760A74EC97}" type="pres">
      <dgm:prSet presAssocID="{370060CF-6788-4A9F-B7A9-292E4AFDEE3E}" presName="composite" presStyleCnt="0"/>
      <dgm:spPr/>
    </dgm:pt>
    <dgm:pt modelId="{3DD09AE5-E0CA-42F8-8C7A-5A0A827FF539}" type="pres">
      <dgm:prSet presAssocID="{370060CF-6788-4A9F-B7A9-292E4AFDEE3E}" presName="background" presStyleLbl="node0" presStyleIdx="0" presStyleCnt="3"/>
      <dgm:spPr>
        <a:solidFill>
          <a:schemeClr val="accent3">
            <a:lumMod val="50000"/>
          </a:schemeClr>
        </a:solidFill>
      </dgm:spPr>
      <dgm:t>
        <a:bodyPr/>
        <a:lstStyle/>
        <a:p>
          <a:endParaRPr lang="en-US"/>
        </a:p>
      </dgm:t>
    </dgm:pt>
    <dgm:pt modelId="{ED428335-7018-47E2-914C-45377A0A132C}" type="pres">
      <dgm:prSet presAssocID="{370060CF-6788-4A9F-B7A9-292E4AFDEE3E}" presName="text" presStyleLbl="fgAcc0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56411FC-3C92-47EE-A46D-E877E5BBC80D}" type="pres">
      <dgm:prSet presAssocID="{370060CF-6788-4A9F-B7A9-292E4AFDEE3E}" presName="hierChild2" presStyleCnt="0"/>
      <dgm:spPr/>
    </dgm:pt>
    <dgm:pt modelId="{10BDD433-891E-47D8-B487-408384B4B444}" type="pres">
      <dgm:prSet presAssocID="{A3904087-0FC1-4CD7-A659-C60DE2F81736}" presName="Name10" presStyleLbl="parChTrans1D2" presStyleIdx="0" presStyleCnt="4"/>
      <dgm:spPr/>
      <dgm:t>
        <a:bodyPr/>
        <a:lstStyle/>
        <a:p>
          <a:endParaRPr lang="en-US"/>
        </a:p>
      </dgm:t>
    </dgm:pt>
    <dgm:pt modelId="{EB3CB34D-B97A-4CD4-95B3-55C8865FC0CD}" type="pres">
      <dgm:prSet presAssocID="{A623FA52-5EB3-4BA0-A596-CEBFF5EFB8A9}" presName="hierRoot2" presStyleCnt="0"/>
      <dgm:spPr/>
    </dgm:pt>
    <dgm:pt modelId="{FF2266E7-A160-44CA-85E0-772F2A4331C1}" type="pres">
      <dgm:prSet presAssocID="{A623FA52-5EB3-4BA0-A596-CEBFF5EFB8A9}" presName="composite2" presStyleCnt="0"/>
      <dgm:spPr/>
    </dgm:pt>
    <dgm:pt modelId="{28DC071D-02B0-4957-BE4F-C729C5267D1F}" type="pres">
      <dgm:prSet presAssocID="{A623FA52-5EB3-4BA0-A596-CEBFF5EFB8A9}" presName="background2" presStyleLbl="node2" presStyleIdx="0" presStyleCnt="4"/>
      <dgm:spPr>
        <a:solidFill>
          <a:schemeClr val="accent3">
            <a:lumMod val="50000"/>
          </a:schemeClr>
        </a:solidFill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endParaRPr lang="en-US"/>
        </a:p>
      </dgm:t>
    </dgm:pt>
    <dgm:pt modelId="{84A26E28-530E-4744-BCCF-C1893589C05F}" type="pres">
      <dgm:prSet presAssocID="{A623FA52-5EB3-4BA0-A596-CEBFF5EFB8A9}" presName="text2" presStyleLbl="fgAcc2" presStyleIdx="0" presStyleCnt="4" custScaleX="11448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30C180F-99C0-493A-8DD3-EF70D453BCD7}" type="pres">
      <dgm:prSet presAssocID="{A623FA52-5EB3-4BA0-A596-CEBFF5EFB8A9}" presName="hierChild3" presStyleCnt="0"/>
      <dgm:spPr/>
    </dgm:pt>
    <dgm:pt modelId="{EDAEC45E-DB8E-462C-8924-AA962AE65235}" type="pres">
      <dgm:prSet presAssocID="{8C1B0FF5-CC60-4B4C-B2D4-259FE2F7799B}" presName="Name17" presStyleLbl="parChTrans1D3" presStyleIdx="0" presStyleCnt="3"/>
      <dgm:spPr/>
      <dgm:t>
        <a:bodyPr/>
        <a:lstStyle/>
        <a:p>
          <a:endParaRPr lang="en-US"/>
        </a:p>
      </dgm:t>
    </dgm:pt>
    <dgm:pt modelId="{E141DB1A-F8B4-4A52-8D50-1A0572D5839F}" type="pres">
      <dgm:prSet presAssocID="{8E27A9BD-E5E6-48DF-B997-CD6D6BEB05D0}" presName="hierRoot3" presStyleCnt="0"/>
      <dgm:spPr/>
    </dgm:pt>
    <dgm:pt modelId="{0A65F18F-5493-4A2E-B5A7-BA9F3D97E3F3}" type="pres">
      <dgm:prSet presAssocID="{8E27A9BD-E5E6-48DF-B997-CD6D6BEB05D0}" presName="composite3" presStyleCnt="0"/>
      <dgm:spPr/>
    </dgm:pt>
    <dgm:pt modelId="{73F37EB4-5F7D-415E-BE57-F59C0F2FC9CB}" type="pres">
      <dgm:prSet presAssocID="{8E27A9BD-E5E6-48DF-B997-CD6D6BEB05D0}" presName="background3" presStyleLbl="node3" presStyleIdx="0" presStyleCnt="3"/>
      <dgm:spPr>
        <a:solidFill>
          <a:schemeClr val="accent3">
            <a:lumMod val="50000"/>
          </a:schemeClr>
        </a:solidFill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endParaRPr lang="en-US"/>
        </a:p>
      </dgm:t>
    </dgm:pt>
    <dgm:pt modelId="{9FBE5D9A-6A38-4C75-A7D4-A3FE97A8EC42}" type="pres">
      <dgm:prSet presAssocID="{8E27A9BD-E5E6-48DF-B997-CD6D6BEB05D0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2CC9528-EC47-40FB-9FA0-ADDF990A5F77}" type="pres">
      <dgm:prSet presAssocID="{8E27A9BD-E5E6-48DF-B997-CD6D6BEB05D0}" presName="hierChild4" presStyleCnt="0"/>
      <dgm:spPr/>
    </dgm:pt>
    <dgm:pt modelId="{0A7FB78E-A8CB-4D67-A927-9E736AAE0F89}" type="pres">
      <dgm:prSet presAssocID="{CD99BA87-25D2-4BA5-9CD4-52F559147D49}" presName="hierRoot1" presStyleCnt="0"/>
      <dgm:spPr/>
    </dgm:pt>
    <dgm:pt modelId="{641F1567-92EC-4CB1-9620-96BF41DC7B2B}" type="pres">
      <dgm:prSet presAssocID="{CD99BA87-25D2-4BA5-9CD4-52F559147D49}" presName="composite" presStyleCnt="0"/>
      <dgm:spPr/>
    </dgm:pt>
    <dgm:pt modelId="{8DFD7ABC-E18D-44F3-A999-6EAAA63C92FB}" type="pres">
      <dgm:prSet presAssocID="{CD99BA87-25D2-4BA5-9CD4-52F559147D49}" presName="background" presStyleLbl="node0" presStyleIdx="1" presStyleCnt="3"/>
      <dgm:spPr>
        <a:solidFill>
          <a:schemeClr val="accent3">
            <a:lumMod val="75000"/>
          </a:schemeClr>
        </a:solidFill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8C3BBC53-5021-4AB7-A137-BDC50CBB68A0}" type="pres">
      <dgm:prSet presAssocID="{CD99BA87-25D2-4BA5-9CD4-52F559147D49}" presName="text" presStyleLbl="fgAcc0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F017F3F-C532-4893-BC17-FC5ED8704D4E}" type="pres">
      <dgm:prSet presAssocID="{CD99BA87-25D2-4BA5-9CD4-52F559147D49}" presName="hierChild2" presStyleCnt="0"/>
      <dgm:spPr/>
    </dgm:pt>
    <dgm:pt modelId="{9873471B-6BB5-4BA1-A9DF-FB59BDA8739C}" type="pres">
      <dgm:prSet presAssocID="{7E53DC2B-4DD8-415F-8AB2-9CC2F33D57CE}" presName="Name10" presStyleLbl="parChTrans1D2" presStyleIdx="1" presStyleCnt="4"/>
      <dgm:spPr/>
      <dgm:t>
        <a:bodyPr/>
        <a:lstStyle/>
        <a:p>
          <a:endParaRPr lang="en-US"/>
        </a:p>
      </dgm:t>
    </dgm:pt>
    <dgm:pt modelId="{34EE2405-005A-4BEE-A492-9A3AE781FEF4}" type="pres">
      <dgm:prSet presAssocID="{B4E9E469-9994-452A-8256-C05ADC4E5A9C}" presName="hierRoot2" presStyleCnt="0"/>
      <dgm:spPr/>
    </dgm:pt>
    <dgm:pt modelId="{7E6CA84F-4909-4B9D-901D-27000259A86E}" type="pres">
      <dgm:prSet presAssocID="{B4E9E469-9994-452A-8256-C05ADC4E5A9C}" presName="composite2" presStyleCnt="0"/>
      <dgm:spPr/>
    </dgm:pt>
    <dgm:pt modelId="{A0AAA705-1B46-436F-865F-71DA983D4C7B}" type="pres">
      <dgm:prSet presAssocID="{B4E9E469-9994-452A-8256-C05ADC4E5A9C}" presName="background2" presStyleLbl="node2" presStyleIdx="1" presStyleCnt="4"/>
      <dgm:spPr>
        <a:solidFill>
          <a:schemeClr val="accent3">
            <a:lumMod val="75000"/>
          </a:schemeClr>
        </a:solidFill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D39F4871-9DB6-4D73-8095-EEB052ECA37E}" type="pres">
      <dgm:prSet presAssocID="{B4E9E469-9994-452A-8256-C05ADC4E5A9C}" presName="text2" presStyleLbl="fgAcc2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78906B3-0339-4CF9-901E-103D662F0D60}" type="pres">
      <dgm:prSet presAssocID="{B4E9E469-9994-452A-8256-C05ADC4E5A9C}" presName="hierChild3" presStyleCnt="0"/>
      <dgm:spPr/>
    </dgm:pt>
    <dgm:pt modelId="{A8C259E8-53AB-4C74-8557-67C75DBED022}" type="pres">
      <dgm:prSet presAssocID="{DDF16002-9BF7-43C4-9C87-0F7FFD763F5B}" presName="Name17" presStyleLbl="parChTrans1D3" presStyleIdx="1" presStyleCnt="3"/>
      <dgm:spPr/>
      <dgm:t>
        <a:bodyPr/>
        <a:lstStyle/>
        <a:p>
          <a:endParaRPr lang="en-US"/>
        </a:p>
      </dgm:t>
    </dgm:pt>
    <dgm:pt modelId="{298188FB-1C62-4068-9811-EAD227B76F40}" type="pres">
      <dgm:prSet presAssocID="{82CC6B01-49D6-4493-B87B-132690D6DA0F}" presName="hierRoot3" presStyleCnt="0"/>
      <dgm:spPr/>
    </dgm:pt>
    <dgm:pt modelId="{14268173-0013-40AF-B95D-8B275FACF6B5}" type="pres">
      <dgm:prSet presAssocID="{82CC6B01-49D6-4493-B87B-132690D6DA0F}" presName="composite3" presStyleCnt="0"/>
      <dgm:spPr/>
    </dgm:pt>
    <dgm:pt modelId="{1EDD4AD9-4583-4655-9335-7AD2C9EA1F14}" type="pres">
      <dgm:prSet presAssocID="{82CC6B01-49D6-4493-B87B-132690D6DA0F}" presName="background3" presStyleLbl="node3" presStyleIdx="1" presStyleCnt="3"/>
      <dgm:spPr>
        <a:solidFill>
          <a:schemeClr val="accent3">
            <a:lumMod val="75000"/>
          </a:schemeClr>
        </a:solidFill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38AD63A2-B4B5-4344-8102-6248D66E7BB6}" type="pres">
      <dgm:prSet presAssocID="{82CC6B01-49D6-4493-B87B-132690D6DA0F}" presName="text3" presStyleLbl="fgAcc3" presStyleIdx="1" presStyleCnt="3" custLinFactNeighborX="69715" custLinFactNeighborY="-273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1DBB673-DA42-499B-97C5-D6F5D096104A}" type="pres">
      <dgm:prSet presAssocID="{82CC6B01-49D6-4493-B87B-132690D6DA0F}" presName="hierChild4" presStyleCnt="0"/>
      <dgm:spPr/>
    </dgm:pt>
    <dgm:pt modelId="{B1EDA29D-DA41-44AF-BF75-51DC10FE330A}" type="pres">
      <dgm:prSet presAssocID="{EEB7839A-22BD-4391-ABC6-6A48A2235088}" presName="Name10" presStyleLbl="parChTrans1D2" presStyleIdx="2" presStyleCnt="4"/>
      <dgm:spPr/>
      <dgm:t>
        <a:bodyPr/>
        <a:lstStyle/>
        <a:p>
          <a:endParaRPr lang="en-US"/>
        </a:p>
      </dgm:t>
    </dgm:pt>
    <dgm:pt modelId="{E6A94F17-9CAC-474E-9432-330374267FD5}" type="pres">
      <dgm:prSet presAssocID="{EC53B343-8D24-4270-BC24-0F3D0EB1390B}" presName="hierRoot2" presStyleCnt="0"/>
      <dgm:spPr/>
    </dgm:pt>
    <dgm:pt modelId="{EDB263C0-6552-4180-A9E5-8F4362B0C0E5}" type="pres">
      <dgm:prSet presAssocID="{EC53B343-8D24-4270-BC24-0F3D0EB1390B}" presName="composite2" presStyleCnt="0"/>
      <dgm:spPr/>
    </dgm:pt>
    <dgm:pt modelId="{0C06D656-D9D2-462C-A29F-6F97288B6ED1}" type="pres">
      <dgm:prSet presAssocID="{EC53B343-8D24-4270-BC24-0F3D0EB1390B}" presName="background2" presStyleLbl="node2" presStyleIdx="2" presStyleCnt="4"/>
      <dgm:spPr>
        <a:solidFill>
          <a:schemeClr val="accent3">
            <a:lumMod val="75000"/>
          </a:schemeClr>
        </a:solidFill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D3680AC1-C307-45C3-9E29-AC71FB0C3FCF}" type="pres">
      <dgm:prSet presAssocID="{EC53B343-8D24-4270-BC24-0F3D0EB1390B}" presName="text2" presStyleLbl="fgAcc2" presStyleIdx="2" presStyleCnt="4" custScaleY="9912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704FC7C-AE17-4B2C-98F4-DCD9504499B3}" type="pres">
      <dgm:prSet presAssocID="{EC53B343-8D24-4270-BC24-0F3D0EB1390B}" presName="hierChild3" presStyleCnt="0"/>
      <dgm:spPr/>
    </dgm:pt>
    <dgm:pt modelId="{C87FF494-462E-4383-9119-9F344360DA6F}" type="pres">
      <dgm:prSet presAssocID="{C78501C5-D996-48FD-812F-8F1F0BBBCA7E}" presName="hierRoot1" presStyleCnt="0"/>
      <dgm:spPr/>
    </dgm:pt>
    <dgm:pt modelId="{81CC4BB0-9A29-4889-BC96-A78CD95AA438}" type="pres">
      <dgm:prSet presAssocID="{C78501C5-D996-48FD-812F-8F1F0BBBCA7E}" presName="composite" presStyleCnt="0"/>
      <dgm:spPr/>
    </dgm:pt>
    <dgm:pt modelId="{5A34E4C4-6930-4E91-835E-67250D577A3F}" type="pres">
      <dgm:prSet presAssocID="{C78501C5-D996-48FD-812F-8F1F0BBBCA7E}" presName="background" presStyleLbl="node0" presStyleIdx="2" presStyleCnt="3"/>
      <dgm:spPr>
        <a:solidFill>
          <a:schemeClr val="accent3">
            <a:lumMod val="60000"/>
            <a:lumOff val="40000"/>
          </a:schemeClr>
        </a:solidFill>
        <a:ln>
          <a:solidFill>
            <a:schemeClr val="accent3">
              <a:lumMod val="60000"/>
              <a:lumOff val="40000"/>
            </a:schemeClr>
          </a:solidFill>
        </a:ln>
      </dgm:spPr>
      <dgm:t>
        <a:bodyPr/>
        <a:lstStyle/>
        <a:p>
          <a:endParaRPr lang="en-US"/>
        </a:p>
      </dgm:t>
    </dgm:pt>
    <dgm:pt modelId="{71B5AB3D-68B6-4756-83D1-4C29568D8E8C}" type="pres">
      <dgm:prSet presAssocID="{C78501C5-D996-48FD-812F-8F1F0BBBCA7E}" presName="text" presStyleLbl="fgAcc0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CF6E66D-B979-4813-9545-24E642E1D704}" type="pres">
      <dgm:prSet presAssocID="{C78501C5-D996-48FD-812F-8F1F0BBBCA7E}" presName="hierChild2" presStyleCnt="0"/>
      <dgm:spPr/>
    </dgm:pt>
    <dgm:pt modelId="{CDDB7B12-B355-4FED-B81B-158432D84D6D}" type="pres">
      <dgm:prSet presAssocID="{172B0165-CCB0-4C7C-B80C-EBF2A981E65B}" presName="Name10" presStyleLbl="parChTrans1D2" presStyleIdx="3" presStyleCnt="4"/>
      <dgm:spPr/>
      <dgm:t>
        <a:bodyPr/>
        <a:lstStyle/>
        <a:p>
          <a:endParaRPr lang="en-US"/>
        </a:p>
      </dgm:t>
    </dgm:pt>
    <dgm:pt modelId="{483654C2-054F-4042-A659-76C46C66ECFE}" type="pres">
      <dgm:prSet presAssocID="{AE63C11F-6FE5-40DC-B690-252350B472E5}" presName="hierRoot2" presStyleCnt="0"/>
      <dgm:spPr/>
    </dgm:pt>
    <dgm:pt modelId="{09077DEE-337D-46B7-95C8-43FBFE74743C}" type="pres">
      <dgm:prSet presAssocID="{AE63C11F-6FE5-40DC-B690-252350B472E5}" presName="composite2" presStyleCnt="0"/>
      <dgm:spPr/>
    </dgm:pt>
    <dgm:pt modelId="{DA5772DE-8534-46C6-80E4-12D692B1529C}" type="pres">
      <dgm:prSet presAssocID="{AE63C11F-6FE5-40DC-B690-252350B472E5}" presName="background2" presStyleLbl="node2" presStyleIdx="3" presStyleCnt="4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endParaRPr lang="en-US"/>
        </a:p>
      </dgm:t>
    </dgm:pt>
    <dgm:pt modelId="{D048BEC4-DF6C-46B1-969B-00D4CF99FBE0}" type="pres">
      <dgm:prSet presAssocID="{AE63C11F-6FE5-40DC-B690-252350B472E5}" presName="text2" presStyleLbl="fgAcc2" presStyleIdx="3" presStyleCnt="4" custScaleX="11020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0DA2453-B31F-418F-BEA3-918DE479A9AB}" type="pres">
      <dgm:prSet presAssocID="{AE63C11F-6FE5-40DC-B690-252350B472E5}" presName="hierChild3" presStyleCnt="0"/>
      <dgm:spPr/>
    </dgm:pt>
    <dgm:pt modelId="{EF9358D4-69DE-4DB0-8747-DA513E189E6B}" type="pres">
      <dgm:prSet presAssocID="{BFC7147E-058B-4F69-9DE0-B5A801D8936D}" presName="Name17" presStyleLbl="parChTrans1D3" presStyleIdx="2" presStyleCnt="3"/>
      <dgm:spPr/>
      <dgm:t>
        <a:bodyPr/>
        <a:lstStyle/>
        <a:p>
          <a:endParaRPr lang="en-US"/>
        </a:p>
      </dgm:t>
    </dgm:pt>
    <dgm:pt modelId="{26F1F1C7-2470-4D1A-AB5E-D77A44BF88AE}" type="pres">
      <dgm:prSet presAssocID="{367297FF-60F1-4CD4-9895-6AC36BDFE93A}" presName="hierRoot3" presStyleCnt="0"/>
      <dgm:spPr/>
    </dgm:pt>
    <dgm:pt modelId="{AE88ADFF-DBC1-47DB-910B-8825409AF39E}" type="pres">
      <dgm:prSet presAssocID="{367297FF-60F1-4CD4-9895-6AC36BDFE93A}" presName="composite3" presStyleCnt="0"/>
      <dgm:spPr/>
    </dgm:pt>
    <dgm:pt modelId="{C9B3E246-1D49-4A27-A445-E2CB48831BE2}" type="pres">
      <dgm:prSet presAssocID="{367297FF-60F1-4CD4-9895-6AC36BDFE93A}" presName="background3" presStyleLbl="node3" presStyleIdx="2" presStyleCnt="3"/>
      <dgm:spPr>
        <a:solidFill>
          <a:schemeClr val="accent3">
            <a:lumMod val="60000"/>
            <a:lumOff val="40000"/>
          </a:schemeClr>
        </a:solidFill>
        <a:ln>
          <a:solidFill>
            <a:schemeClr val="accent3">
              <a:lumMod val="60000"/>
              <a:lumOff val="40000"/>
            </a:schemeClr>
          </a:solidFill>
        </a:ln>
      </dgm:spPr>
      <dgm:t>
        <a:bodyPr/>
        <a:lstStyle/>
        <a:p>
          <a:endParaRPr lang="en-US"/>
        </a:p>
      </dgm:t>
    </dgm:pt>
    <dgm:pt modelId="{FB2A471D-F560-40E4-8909-B21C39D848E1}" type="pres">
      <dgm:prSet presAssocID="{367297FF-60F1-4CD4-9895-6AC36BDFE93A}" presName="text3" presStyleLbl="fgAcc3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0B6DEC3-EBDA-4FC4-BE77-F30FC992A47C}" type="pres">
      <dgm:prSet presAssocID="{367297FF-60F1-4CD4-9895-6AC36BDFE93A}" presName="hierChild4" presStyleCnt="0"/>
      <dgm:spPr/>
    </dgm:pt>
  </dgm:ptLst>
  <dgm:cxnLst>
    <dgm:cxn modelId="{9F7F7075-3471-40BC-96C7-1BB1238C15F1}" type="presOf" srcId="{172B0165-CCB0-4C7C-B80C-EBF2A981E65B}" destId="{CDDB7B12-B355-4FED-B81B-158432D84D6D}" srcOrd="0" destOrd="0" presId="urn:microsoft.com/office/officeart/2005/8/layout/hierarchy1"/>
    <dgm:cxn modelId="{88C4C6FE-092D-4448-A299-1A3D6170E71F}" type="presOf" srcId="{82CC6B01-49D6-4493-B87B-132690D6DA0F}" destId="{38AD63A2-B4B5-4344-8102-6248D66E7BB6}" srcOrd="0" destOrd="0" presId="urn:microsoft.com/office/officeart/2005/8/layout/hierarchy1"/>
    <dgm:cxn modelId="{2FB09781-DA51-4EA7-BA2D-4A387BA71D1C}" type="presOf" srcId="{CD99BA87-25D2-4BA5-9CD4-52F559147D49}" destId="{8C3BBC53-5021-4AB7-A137-BDC50CBB68A0}" srcOrd="0" destOrd="0" presId="urn:microsoft.com/office/officeart/2005/8/layout/hierarchy1"/>
    <dgm:cxn modelId="{E4CA1DB9-DED1-43FC-8DD4-D5DC4B7BE0AA}" type="presOf" srcId="{367297FF-60F1-4CD4-9895-6AC36BDFE93A}" destId="{FB2A471D-F560-40E4-8909-B21C39D848E1}" srcOrd="0" destOrd="0" presId="urn:microsoft.com/office/officeart/2005/8/layout/hierarchy1"/>
    <dgm:cxn modelId="{3FDBFE47-4FA0-4068-8F32-526BD5E350E5}" type="presOf" srcId="{C78501C5-D996-48FD-812F-8F1F0BBBCA7E}" destId="{71B5AB3D-68B6-4756-83D1-4C29568D8E8C}" srcOrd="0" destOrd="0" presId="urn:microsoft.com/office/officeart/2005/8/layout/hierarchy1"/>
    <dgm:cxn modelId="{2A48D5D4-6D63-43D1-9836-916FB9300CA3}" type="presOf" srcId="{54F5F4AE-E17A-4EBA-BE77-011AB09222DF}" destId="{CCA6ADAF-B905-43F3-8D7C-B918A289D9C0}" srcOrd="0" destOrd="0" presId="urn:microsoft.com/office/officeart/2005/8/layout/hierarchy1"/>
    <dgm:cxn modelId="{CA8F9938-0633-48DF-A2E1-6673AB4B1262}" type="presOf" srcId="{AE63C11F-6FE5-40DC-B690-252350B472E5}" destId="{D048BEC4-DF6C-46B1-969B-00D4CF99FBE0}" srcOrd="0" destOrd="0" presId="urn:microsoft.com/office/officeart/2005/8/layout/hierarchy1"/>
    <dgm:cxn modelId="{E0080CB5-73DC-4284-878C-3E4FE9BA93C9}" type="presOf" srcId="{BFC7147E-058B-4F69-9DE0-B5A801D8936D}" destId="{EF9358D4-69DE-4DB0-8747-DA513E189E6B}" srcOrd="0" destOrd="0" presId="urn:microsoft.com/office/officeart/2005/8/layout/hierarchy1"/>
    <dgm:cxn modelId="{5E2A93B5-9880-470A-BF08-89C9333EF2BA}" type="presOf" srcId="{DDF16002-9BF7-43C4-9C87-0F7FFD763F5B}" destId="{A8C259E8-53AB-4C74-8557-67C75DBED022}" srcOrd="0" destOrd="0" presId="urn:microsoft.com/office/officeart/2005/8/layout/hierarchy1"/>
    <dgm:cxn modelId="{AA42015A-46C3-4DB9-BD16-CC55ECD41844}" type="presOf" srcId="{7E53DC2B-4DD8-415F-8AB2-9CC2F33D57CE}" destId="{9873471B-6BB5-4BA1-A9DF-FB59BDA8739C}" srcOrd="0" destOrd="0" presId="urn:microsoft.com/office/officeart/2005/8/layout/hierarchy1"/>
    <dgm:cxn modelId="{D5776E2A-FE9F-4D9A-AF3B-091F23AEE25D}" type="presOf" srcId="{EC53B343-8D24-4270-BC24-0F3D0EB1390B}" destId="{D3680AC1-C307-45C3-9E29-AC71FB0C3FCF}" srcOrd="0" destOrd="0" presId="urn:microsoft.com/office/officeart/2005/8/layout/hierarchy1"/>
    <dgm:cxn modelId="{FD759E8A-27A7-4A25-9FA7-2E6DF35338C6}" srcId="{CD99BA87-25D2-4BA5-9CD4-52F559147D49}" destId="{EC53B343-8D24-4270-BC24-0F3D0EB1390B}" srcOrd="1" destOrd="0" parTransId="{EEB7839A-22BD-4391-ABC6-6A48A2235088}" sibTransId="{6C994AF0-3AE5-4FE5-BFBD-2F024993F6D2}"/>
    <dgm:cxn modelId="{EF9A4DAF-2C3A-4091-AAAD-8A861EFB44AD}" srcId="{54F5F4AE-E17A-4EBA-BE77-011AB09222DF}" destId="{CD99BA87-25D2-4BA5-9CD4-52F559147D49}" srcOrd="1" destOrd="0" parTransId="{017D4269-2D58-47A2-825B-7748939B8518}" sibTransId="{3FE71CB8-3831-4AA6-8E96-5197BC171307}"/>
    <dgm:cxn modelId="{7F94034A-6137-4078-8782-A761A14FD000}" type="presOf" srcId="{B4E9E469-9994-452A-8256-C05ADC4E5A9C}" destId="{D39F4871-9DB6-4D73-8095-EEB052ECA37E}" srcOrd="0" destOrd="0" presId="urn:microsoft.com/office/officeart/2005/8/layout/hierarchy1"/>
    <dgm:cxn modelId="{5722054B-FA32-4C3F-933C-1F8B7CD5E6C3}" srcId="{370060CF-6788-4A9F-B7A9-292E4AFDEE3E}" destId="{A623FA52-5EB3-4BA0-A596-CEBFF5EFB8A9}" srcOrd="0" destOrd="0" parTransId="{A3904087-0FC1-4CD7-A659-C60DE2F81736}" sibTransId="{E50B964B-642A-4609-842C-BA76B999576B}"/>
    <dgm:cxn modelId="{B040F0FE-DA5E-4480-8375-19B36D9F3904}" srcId="{54F5F4AE-E17A-4EBA-BE77-011AB09222DF}" destId="{C78501C5-D996-48FD-812F-8F1F0BBBCA7E}" srcOrd="2" destOrd="0" parTransId="{ADF82677-BA6D-45A1-AE11-9F0A1227334E}" sibTransId="{3710A3FD-DB5D-4E45-9DA7-4AAE5CB203A0}"/>
    <dgm:cxn modelId="{0D5ACE85-D086-4A44-9F4C-41354C36C102}" srcId="{C78501C5-D996-48FD-812F-8F1F0BBBCA7E}" destId="{AE63C11F-6FE5-40DC-B690-252350B472E5}" srcOrd="0" destOrd="0" parTransId="{172B0165-CCB0-4C7C-B80C-EBF2A981E65B}" sibTransId="{EF133929-8D98-4CFC-8E5C-A69625F3A285}"/>
    <dgm:cxn modelId="{7EA3FEC0-6974-4CED-8DA2-7D670B09004E}" type="presOf" srcId="{A623FA52-5EB3-4BA0-A596-CEBFF5EFB8A9}" destId="{84A26E28-530E-4744-BCCF-C1893589C05F}" srcOrd="0" destOrd="0" presId="urn:microsoft.com/office/officeart/2005/8/layout/hierarchy1"/>
    <dgm:cxn modelId="{5A26144C-2FA8-479F-A8DB-15422DAB4E9F}" type="presOf" srcId="{370060CF-6788-4A9F-B7A9-292E4AFDEE3E}" destId="{ED428335-7018-47E2-914C-45377A0A132C}" srcOrd="0" destOrd="0" presId="urn:microsoft.com/office/officeart/2005/8/layout/hierarchy1"/>
    <dgm:cxn modelId="{9912C8C6-233B-4597-B492-956CB02A854F}" type="presOf" srcId="{8E27A9BD-E5E6-48DF-B997-CD6D6BEB05D0}" destId="{9FBE5D9A-6A38-4C75-A7D4-A3FE97A8EC42}" srcOrd="0" destOrd="0" presId="urn:microsoft.com/office/officeart/2005/8/layout/hierarchy1"/>
    <dgm:cxn modelId="{DD4318EC-A009-42D4-9148-FC5435455B8A}" type="presOf" srcId="{8C1B0FF5-CC60-4B4C-B2D4-259FE2F7799B}" destId="{EDAEC45E-DB8E-462C-8924-AA962AE65235}" srcOrd="0" destOrd="0" presId="urn:microsoft.com/office/officeart/2005/8/layout/hierarchy1"/>
    <dgm:cxn modelId="{B4875F56-A92B-459C-B4F3-CB65F45DB2A0}" srcId="{AE63C11F-6FE5-40DC-B690-252350B472E5}" destId="{367297FF-60F1-4CD4-9895-6AC36BDFE93A}" srcOrd="0" destOrd="0" parTransId="{BFC7147E-058B-4F69-9DE0-B5A801D8936D}" sibTransId="{717F102B-76DB-4F89-BE60-0D74BCD100BE}"/>
    <dgm:cxn modelId="{47B9CBE1-69A1-49A5-9390-4B25C670EE8C}" type="presOf" srcId="{A3904087-0FC1-4CD7-A659-C60DE2F81736}" destId="{10BDD433-891E-47D8-B487-408384B4B444}" srcOrd="0" destOrd="0" presId="urn:microsoft.com/office/officeart/2005/8/layout/hierarchy1"/>
    <dgm:cxn modelId="{7927BA99-F155-4C77-B471-47A09B541400}" srcId="{A623FA52-5EB3-4BA0-A596-CEBFF5EFB8A9}" destId="{8E27A9BD-E5E6-48DF-B997-CD6D6BEB05D0}" srcOrd="0" destOrd="0" parTransId="{8C1B0FF5-CC60-4B4C-B2D4-259FE2F7799B}" sibTransId="{AEE0B7BD-9AA0-4A43-BF41-2ED723DC764A}"/>
    <dgm:cxn modelId="{F8D259E9-4962-4281-9E2A-E7EB98539DC9}" srcId="{B4E9E469-9994-452A-8256-C05ADC4E5A9C}" destId="{82CC6B01-49D6-4493-B87B-132690D6DA0F}" srcOrd="0" destOrd="0" parTransId="{DDF16002-9BF7-43C4-9C87-0F7FFD763F5B}" sibTransId="{010B5B1C-612D-4B38-8687-C39E9DD202D8}"/>
    <dgm:cxn modelId="{90E3B676-E59B-4228-88B1-8DB022963591}" type="presOf" srcId="{EEB7839A-22BD-4391-ABC6-6A48A2235088}" destId="{B1EDA29D-DA41-44AF-BF75-51DC10FE330A}" srcOrd="0" destOrd="0" presId="urn:microsoft.com/office/officeart/2005/8/layout/hierarchy1"/>
    <dgm:cxn modelId="{954767B7-3D8A-4DC5-A79B-988827BF09A0}" srcId="{54F5F4AE-E17A-4EBA-BE77-011AB09222DF}" destId="{370060CF-6788-4A9F-B7A9-292E4AFDEE3E}" srcOrd="0" destOrd="0" parTransId="{690C9493-9C43-42BF-9AC9-2F92955DC2D2}" sibTransId="{80CE7A6B-CD0E-4011-8533-FD7E60B26EDD}"/>
    <dgm:cxn modelId="{09C65C43-0CD5-49FA-8362-4E720C0C1391}" srcId="{CD99BA87-25D2-4BA5-9CD4-52F559147D49}" destId="{B4E9E469-9994-452A-8256-C05ADC4E5A9C}" srcOrd="0" destOrd="0" parTransId="{7E53DC2B-4DD8-415F-8AB2-9CC2F33D57CE}" sibTransId="{4BC9DCB2-6D41-4CD2-ABC0-44DD3B8673F7}"/>
    <dgm:cxn modelId="{DF34F904-D16D-456A-A04B-504F43BBFF45}" type="presParOf" srcId="{CCA6ADAF-B905-43F3-8D7C-B918A289D9C0}" destId="{213AA9CA-EB6E-4CA3-8F46-D936BCD6A47E}" srcOrd="0" destOrd="0" presId="urn:microsoft.com/office/officeart/2005/8/layout/hierarchy1"/>
    <dgm:cxn modelId="{9C59D5BF-E9D2-4D3C-A6AD-653214C9F40F}" type="presParOf" srcId="{213AA9CA-EB6E-4CA3-8F46-D936BCD6A47E}" destId="{4CBAAE19-DF96-4331-9372-72760A74EC97}" srcOrd="0" destOrd="0" presId="urn:microsoft.com/office/officeart/2005/8/layout/hierarchy1"/>
    <dgm:cxn modelId="{D73FE205-BF53-4C4E-AF14-34695CE54744}" type="presParOf" srcId="{4CBAAE19-DF96-4331-9372-72760A74EC97}" destId="{3DD09AE5-E0CA-42F8-8C7A-5A0A827FF539}" srcOrd="0" destOrd="0" presId="urn:microsoft.com/office/officeart/2005/8/layout/hierarchy1"/>
    <dgm:cxn modelId="{5C30254F-21C9-484F-8758-2B0C7439C7DB}" type="presParOf" srcId="{4CBAAE19-DF96-4331-9372-72760A74EC97}" destId="{ED428335-7018-47E2-914C-45377A0A132C}" srcOrd="1" destOrd="0" presId="urn:microsoft.com/office/officeart/2005/8/layout/hierarchy1"/>
    <dgm:cxn modelId="{B6C05F29-DD53-451C-9281-C39CCC402AF1}" type="presParOf" srcId="{213AA9CA-EB6E-4CA3-8F46-D936BCD6A47E}" destId="{856411FC-3C92-47EE-A46D-E877E5BBC80D}" srcOrd="1" destOrd="0" presId="urn:microsoft.com/office/officeart/2005/8/layout/hierarchy1"/>
    <dgm:cxn modelId="{1D2C862C-3959-4A0B-955A-D3DD3DD0D2DD}" type="presParOf" srcId="{856411FC-3C92-47EE-A46D-E877E5BBC80D}" destId="{10BDD433-891E-47D8-B487-408384B4B444}" srcOrd="0" destOrd="0" presId="urn:microsoft.com/office/officeart/2005/8/layout/hierarchy1"/>
    <dgm:cxn modelId="{54EC0EF0-EE0F-4D27-8A96-2136D79E9CD0}" type="presParOf" srcId="{856411FC-3C92-47EE-A46D-E877E5BBC80D}" destId="{EB3CB34D-B97A-4CD4-95B3-55C8865FC0CD}" srcOrd="1" destOrd="0" presId="urn:microsoft.com/office/officeart/2005/8/layout/hierarchy1"/>
    <dgm:cxn modelId="{1A46D06D-0BFA-4AFE-9EE1-B345C33FC282}" type="presParOf" srcId="{EB3CB34D-B97A-4CD4-95B3-55C8865FC0CD}" destId="{FF2266E7-A160-44CA-85E0-772F2A4331C1}" srcOrd="0" destOrd="0" presId="urn:microsoft.com/office/officeart/2005/8/layout/hierarchy1"/>
    <dgm:cxn modelId="{EF4A88CB-DEB1-45ED-BE67-11D242C8228A}" type="presParOf" srcId="{FF2266E7-A160-44CA-85E0-772F2A4331C1}" destId="{28DC071D-02B0-4957-BE4F-C729C5267D1F}" srcOrd="0" destOrd="0" presId="urn:microsoft.com/office/officeart/2005/8/layout/hierarchy1"/>
    <dgm:cxn modelId="{0EB73893-684B-4537-813B-3A4C9C705888}" type="presParOf" srcId="{FF2266E7-A160-44CA-85E0-772F2A4331C1}" destId="{84A26E28-530E-4744-BCCF-C1893589C05F}" srcOrd="1" destOrd="0" presId="urn:microsoft.com/office/officeart/2005/8/layout/hierarchy1"/>
    <dgm:cxn modelId="{BB4EE240-DF4B-47DF-8D37-B8EF64E3D702}" type="presParOf" srcId="{EB3CB34D-B97A-4CD4-95B3-55C8865FC0CD}" destId="{F30C180F-99C0-493A-8DD3-EF70D453BCD7}" srcOrd="1" destOrd="0" presId="urn:microsoft.com/office/officeart/2005/8/layout/hierarchy1"/>
    <dgm:cxn modelId="{9ED481EB-0145-4875-AB7C-967BE8CDA289}" type="presParOf" srcId="{F30C180F-99C0-493A-8DD3-EF70D453BCD7}" destId="{EDAEC45E-DB8E-462C-8924-AA962AE65235}" srcOrd="0" destOrd="0" presId="urn:microsoft.com/office/officeart/2005/8/layout/hierarchy1"/>
    <dgm:cxn modelId="{DF2B36BD-F37E-410A-92BC-4FB24DEB44C0}" type="presParOf" srcId="{F30C180F-99C0-493A-8DD3-EF70D453BCD7}" destId="{E141DB1A-F8B4-4A52-8D50-1A0572D5839F}" srcOrd="1" destOrd="0" presId="urn:microsoft.com/office/officeart/2005/8/layout/hierarchy1"/>
    <dgm:cxn modelId="{8ED35BF0-C999-4949-B3D5-49C6703833EF}" type="presParOf" srcId="{E141DB1A-F8B4-4A52-8D50-1A0572D5839F}" destId="{0A65F18F-5493-4A2E-B5A7-BA9F3D97E3F3}" srcOrd="0" destOrd="0" presId="urn:microsoft.com/office/officeart/2005/8/layout/hierarchy1"/>
    <dgm:cxn modelId="{3098CC8D-AD9A-4B1E-99AF-FA7B6FD19FC5}" type="presParOf" srcId="{0A65F18F-5493-4A2E-B5A7-BA9F3D97E3F3}" destId="{73F37EB4-5F7D-415E-BE57-F59C0F2FC9CB}" srcOrd="0" destOrd="0" presId="urn:microsoft.com/office/officeart/2005/8/layout/hierarchy1"/>
    <dgm:cxn modelId="{B88B0CCB-D0F8-4DD5-9662-4A60ED10F54E}" type="presParOf" srcId="{0A65F18F-5493-4A2E-B5A7-BA9F3D97E3F3}" destId="{9FBE5D9A-6A38-4C75-A7D4-A3FE97A8EC42}" srcOrd="1" destOrd="0" presId="urn:microsoft.com/office/officeart/2005/8/layout/hierarchy1"/>
    <dgm:cxn modelId="{90E60B36-9131-4FD1-9E33-EBC402D0DA2B}" type="presParOf" srcId="{E141DB1A-F8B4-4A52-8D50-1A0572D5839F}" destId="{92CC9528-EC47-40FB-9FA0-ADDF990A5F77}" srcOrd="1" destOrd="0" presId="urn:microsoft.com/office/officeart/2005/8/layout/hierarchy1"/>
    <dgm:cxn modelId="{A6186E2D-93B1-4D27-B5D0-07ED8925B822}" type="presParOf" srcId="{CCA6ADAF-B905-43F3-8D7C-B918A289D9C0}" destId="{0A7FB78E-A8CB-4D67-A927-9E736AAE0F89}" srcOrd="1" destOrd="0" presId="urn:microsoft.com/office/officeart/2005/8/layout/hierarchy1"/>
    <dgm:cxn modelId="{0FEC4501-5922-476F-99EA-BC62136A6198}" type="presParOf" srcId="{0A7FB78E-A8CB-4D67-A927-9E736AAE0F89}" destId="{641F1567-92EC-4CB1-9620-96BF41DC7B2B}" srcOrd="0" destOrd="0" presId="urn:microsoft.com/office/officeart/2005/8/layout/hierarchy1"/>
    <dgm:cxn modelId="{8D7C01FF-3FCC-4287-8C2E-269CDA0A8BA8}" type="presParOf" srcId="{641F1567-92EC-4CB1-9620-96BF41DC7B2B}" destId="{8DFD7ABC-E18D-44F3-A999-6EAAA63C92FB}" srcOrd="0" destOrd="0" presId="urn:microsoft.com/office/officeart/2005/8/layout/hierarchy1"/>
    <dgm:cxn modelId="{C9C36E34-F16B-4A0F-AF71-F626CB5FB73F}" type="presParOf" srcId="{641F1567-92EC-4CB1-9620-96BF41DC7B2B}" destId="{8C3BBC53-5021-4AB7-A137-BDC50CBB68A0}" srcOrd="1" destOrd="0" presId="urn:microsoft.com/office/officeart/2005/8/layout/hierarchy1"/>
    <dgm:cxn modelId="{719DECCC-E03D-43F9-8B02-E9529C954288}" type="presParOf" srcId="{0A7FB78E-A8CB-4D67-A927-9E736AAE0F89}" destId="{9F017F3F-C532-4893-BC17-FC5ED8704D4E}" srcOrd="1" destOrd="0" presId="urn:microsoft.com/office/officeart/2005/8/layout/hierarchy1"/>
    <dgm:cxn modelId="{F6272C36-DE6C-499A-A167-FD2C69F319E4}" type="presParOf" srcId="{9F017F3F-C532-4893-BC17-FC5ED8704D4E}" destId="{9873471B-6BB5-4BA1-A9DF-FB59BDA8739C}" srcOrd="0" destOrd="0" presId="urn:microsoft.com/office/officeart/2005/8/layout/hierarchy1"/>
    <dgm:cxn modelId="{F79C14FB-7DF3-4C6C-BF92-1BBEA857AB6F}" type="presParOf" srcId="{9F017F3F-C532-4893-BC17-FC5ED8704D4E}" destId="{34EE2405-005A-4BEE-A492-9A3AE781FEF4}" srcOrd="1" destOrd="0" presId="urn:microsoft.com/office/officeart/2005/8/layout/hierarchy1"/>
    <dgm:cxn modelId="{C403642F-7B84-4225-9710-B6C57F8DA94F}" type="presParOf" srcId="{34EE2405-005A-4BEE-A492-9A3AE781FEF4}" destId="{7E6CA84F-4909-4B9D-901D-27000259A86E}" srcOrd="0" destOrd="0" presId="urn:microsoft.com/office/officeart/2005/8/layout/hierarchy1"/>
    <dgm:cxn modelId="{E8469C15-BE41-4D1B-AB3E-8A084EA0D7B8}" type="presParOf" srcId="{7E6CA84F-4909-4B9D-901D-27000259A86E}" destId="{A0AAA705-1B46-436F-865F-71DA983D4C7B}" srcOrd="0" destOrd="0" presId="urn:microsoft.com/office/officeart/2005/8/layout/hierarchy1"/>
    <dgm:cxn modelId="{7948AD9D-B5B4-4173-A14A-C339FE365834}" type="presParOf" srcId="{7E6CA84F-4909-4B9D-901D-27000259A86E}" destId="{D39F4871-9DB6-4D73-8095-EEB052ECA37E}" srcOrd="1" destOrd="0" presId="urn:microsoft.com/office/officeart/2005/8/layout/hierarchy1"/>
    <dgm:cxn modelId="{1D2C7792-0DF4-4863-901B-1B5BC77005EC}" type="presParOf" srcId="{34EE2405-005A-4BEE-A492-9A3AE781FEF4}" destId="{778906B3-0339-4CF9-901E-103D662F0D60}" srcOrd="1" destOrd="0" presId="urn:microsoft.com/office/officeart/2005/8/layout/hierarchy1"/>
    <dgm:cxn modelId="{214ED569-C23C-4352-9538-1170DBC3BE2B}" type="presParOf" srcId="{778906B3-0339-4CF9-901E-103D662F0D60}" destId="{A8C259E8-53AB-4C74-8557-67C75DBED022}" srcOrd="0" destOrd="0" presId="urn:microsoft.com/office/officeart/2005/8/layout/hierarchy1"/>
    <dgm:cxn modelId="{0CD94677-79A4-4055-9599-3360E1360C95}" type="presParOf" srcId="{778906B3-0339-4CF9-901E-103D662F0D60}" destId="{298188FB-1C62-4068-9811-EAD227B76F40}" srcOrd="1" destOrd="0" presId="urn:microsoft.com/office/officeart/2005/8/layout/hierarchy1"/>
    <dgm:cxn modelId="{0C93681C-23FD-482D-8639-745C7A56CA31}" type="presParOf" srcId="{298188FB-1C62-4068-9811-EAD227B76F40}" destId="{14268173-0013-40AF-B95D-8B275FACF6B5}" srcOrd="0" destOrd="0" presId="urn:microsoft.com/office/officeart/2005/8/layout/hierarchy1"/>
    <dgm:cxn modelId="{6DB0DE51-DB82-437F-8FD2-B9D72E89021D}" type="presParOf" srcId="{14268173-0013-40AF-B95D-8B275FACF6B5}" destId="{1EDD4AD9-4583-4655-9335-7AD2C9EA1F14}" srcOrd="0" destOrd="0" presId="urn:microsoft.com/office/officeart/2005/8/layout/hierarchy1"/>
    <dgm:cxn modelId="{BE8EDFD7-1F5F-42C0-BBE2-CFF8302ABFC8}" type="presParOf" srcId="{14268173-0013-40AF-B95D-8B275FACF6B5}" destId="{38AD63A2-B4B5-4344-8102-6248D66E7BB6}" srcOrd="1" destOrd="0" presId="urn:microsoft.com/office/officeart/2005/8/layout/hierarchy1"/>
    <dgm:cxn modelId="{5B9704B2-F953-497B-9CF4-B0E258EA45CF}" type="presParOf" srcId="{298188FB-1C62-4068-9811-EAD227B76F40}" destId="{81DBB673-DA42-499B-97C5-D6F5D096104A}" srcOrd="1" destOrd="0" presId="urn:microsoft.com/office/officeart/2005/8/layout/hierarchy1"/>
    <dgm:cxn modelId="{51132DF4-3C05-4003-B4D1-A56600A37245}" type="presParOf" srcId="{9F017F3F-C532-4893-BC17-FC5ED8704D4E}" destId="{B1EDA29D-DA41-44AF-BF75-51DC10FE330A}" srcOrd="2" destOrd="0" presId="urn:microsoft.com/office/officeart/2005/8/layout/hierarchy1"/>
    <dgm:cxn modelId="{34E1762B-416A-40B5-AFA7-22F9424D2D43}" type="presParOf" srcId="{9F017F3F-C532-4893-BC17-FC5ED8704D4E}" destId="{E6A94F17-9CAC-474E-9432-330374267FD5}" srcOrd="3" destOrd="0" presId="urn:microsoft.com/office/officeart/2005/8/layout/hierarchy1"/>
    <dgm:cxn modelId="{8F734733-0731-4E17-AA52-C436E971B394}" type="presParOf" srcId="{E6A94F17-9CAC-474E-9432-330374267FD5}" destId="{EDB263C0-6552-4180-A9E5-8F4362B0C0E5}" srcOrd="0" destOrd="0" presId="urn:microsoft.com/office/officeart/2005/8/layout/hierarchy1"/>
    <dgm:cxn modelId="{9538DAC6-6936-4CCD-B0BE-C52BBBE9C7EA}" type="presParOf" srcId="{EDB263C0-6552-4180-A9E5-8F4362B0C0E5}" destId="{0C06D656-D9D2-462C-A29F-6F97288B6ED1}" srcOrd="0" destOrd="0" presId="urn:microsoft.com/office/officeart/2005/8/layout/hierarchy1"/>
    <dgm:cxn modelId="{05EECD41-1395-46C3-BEA9-0D574CB34EEE}" type="presParOf" srcId="{EDB263C0-6552-4180-A9E5-8F4362B0C0E5}" destId="{D3680AC1-C307-45C3-9E29-AC71FB0C3FCF}" srcOrd="1" destOrd="0" presId="urn:microsoft.com/office/officeart/2005/8/layout/hierarchy1"/>
    <dgm:cxn modelId="{5D4E389F-241E-4821-8D6D-0B0C2DCEA99B}" type="presParOf" srcId="{E6A94F17-9CAC-474E-9432-330374267FD5}" destId="{C704FC7C-AE17-4B2C-98F4-DCD9504499B3}" srcOrd="1" destOrd="0" presId="urn:microsoft.com/office/officeart/2005/8/layout/hierarchy1"/>
    <dgm:cxn modelId="{20A3C5F8-50E4-4447-AFE2-3B7FBA41C599}" type="presParOf" srcId="{CCA6ADAF-B905-43F3-8D7C-B918A289D9C0}" destId="{C87FF494-462E-4383-9119-9F344360DA6F}" srcOrd="2" destOrd="0" presId="urn:microsoft.com/office/officeart/2005/8/layout/hierarchy1"/>
    <dgm:cxn modelId="{2F97907C-5FE4-47F5-8036-8683C15B9C0A}" type="presParOf" srcId="{C87FF494-462E-4383-9119-9F344360DA6F}" destId="{81CC4BB0-9A29-4889-BC96-A78CD95AA438}" srcOrd="0" destOrd="0" presId="urn:microsoft.com/office/officeart/2005/8/layout/hierarchy1"/>
    <dgm:cxn modelId="{E9DB0CCD-85CE-40F0-A3D7-EF96ECF0E477}" type="presParOf" srcId="{81CC4BB0-9A29-4889-BC96-A78CD95AA438}" destId="{5A34E4C4-6930-4E91-835E-67250D577A3F}" srcOrd="0" destOrd="0" presId="urn:microsoft.com/office/officeart/2005/8/layout/hierarchy1"/>
    <dgm:cxn modelId="{07176F8E-6EF5-4868-A908-4DE33A851153}" type="presParOf" srcId="{81CC4BB0-9A29-4889-BC96-A78CD95AA438}" destId="{71B5AB3D-68B6-4756-83D1-4C29568D8E8C}" srcOrd="1" destOrd="0" presId="urn:microsoft.com/office/officeart/2005/8/layout/hierarchy1"/>
    <dgm:cxn modelId="{B59E5FFF-703D-4300-B791-CA5007513BF0}" type="presParOf" srcId="{C87FF494-462E-4383-9119-9F344360DA6F}" destId="{1CF6E66D-B979-4813-9545-24E642E1D704}" srcOrd="1" destOrd="0" presId="urn:microsoft.com/office/officeart/2005/8/layout/hierarchy1"/>
    <dgm:cxn modelId="{3CA14DE7-57CA-4042-B2CD-3461E1829A41}" type="presParOf" srcId="{1CF6E66D-B979-4813-9545-24E642E1D704}" destId="{CDDB7B12-B355-4FED-B81B-158432D84D6D}" srcOrd="0" destOrd="0" presId="urn:microsoft.com/office/officeart/2005/8/layout/hierarchy1"/>
    <dgm:cxn modelId="{10BC315B-4FF3-4960-8805-3CA8EE9C430C}" type="presParOf" srcId="{1CF6E66D-B979-4813-9545-24E642E1D704}" destId="{483654C2-054F-4042-A659-76C46C66ECFE}" srcOrd="1" destOrd="0" presId="urn:microsoft.com/office/officeart/2005/8/layout/hierarchy1"/>
    <dgm:cxn modelId="{861E66A5-51F7-41AA-A538-7CEC874ED7B8}" type="presParOf" srcId="{483654C2-054F-4042-A659-76C46C66ECFE}" destId="{09077DEE-337D-46B7-95C8-43FBFE74743C}" srcOrd="0" destOrd="0" presId="urn:microsoft.com/office/officeart/2005/8/layout/hierarchy1"/>
    <dgm:cxn modelId="{963DC6C6-D69B-476F-AC1A-87EFA6330FEB}" type="presParOf" srcId="{09077DEE-337D-46B7-95C8-43FBFE74743C}" destId="{DA5772DE-8534-46C6-80E4-12D692B1529C}" srcOrd="0" destOrd="0" presId="urn:microsoft.com/office/officeart/2005/8/layout/hierarchy1"/>
    <dgm:cxn modelId="{C37C394C-3D37-4DEF-ACFC-09588634CC73}" type="presParOf" srcId="{09077DEE-337D-46B7-95C8-43FBFE74743C}" destId="{D048BEC4-DF6C-46B1-969B-00D4CF99FBE0}" srcOrd="1" destOrd="0" presId="urn:microsoft.com/office/officeart/2005/8/layout/hierarchy1"/>
    <dgm:cxn modelId="{4381FC5A-6BC9-40E4-B470-F489F22F5919}" type="presParOf" srcId="{483654C2-054F-4042-A659-76C46C66ECFE}" destId="{20DA2453-B31F-418F-BEA3-918DE479A9AB}" srcOrd="1" destOrd="0" presId="urn:microsoft.com/office/officeart/2005/8/layout/hierarchy1"/>
    <dgm:cxn modelId="{CAA0F28A-6DC2-4049-95DC-61C4960487D4}" type="presParOf" srcId="{20DA2453-B31F-418F-BEA3-918DE479A9AB}" destId="{EF9358D4-69DE-4DB0-8747-DA513E189E6B}" srcOrd="0" destOrd="0" presId="urn:microsoft.com/office/officeart/2005/8/layout/hierarchy1"/>
    <dgm:cxn modelId="{B45C9470-5C2E-4288-982F-89258E45114B}" type="presParOf" srcId="{20DA2453-B31F-418F-BEA3-918DE479A9AB}" destId="{26F1F1C7-2470-4D1A-AB5E-D77A44BF88AE}" srcOrd="1" destOrd="0" presId="urn:microsoft.com/office/officeart/2005/8/layout/hierarchy1"/>
    <dgm:cxn modelId="{7D76E900-CB41-4F08-ACF9-163D5C992B35}" type="presParOf" srcId="{26F1F1C7-2470-4D1A-AB5E-D77A44BF88AE}" destId="{AE88ADFF-DBC1-47DB-910B-8825409AF39E}" srcOrd="0" destOrd="0" presId="urn:microsoft.com/office/officeart/2005/8/layout/hierarchy1"/>
    <dgm:cxn modelId="{579C747B-3A83-4A3A-B7C7-8C37AC45DEA1}" type="presParOf" srcId="{AE88ADFF-DBC1-47DB-910B-8825409AF39E}" destId="{C9B3E246-1D49-4A27-A445-E2CB48831BE2}" srcOrd="0" destOrd="0" presId="urn:microsoft.com/office/officeart/2005/8/layout/hierarchy1"/>
    <dgm:cxn modelId="{0965F66C-855B-4C39-B06D-38A06B22227F}" type="presParOf" srcId="{AE88ADFF-DBC1-47DB-910B-8825409AF39E}" destId="{FB2A471D-F560-40E4-8909-B21C39D848E1}" srcOrd="1" destOrd="0" presId="urn:microsoft.com/office/officeart/2005/8/layout/hierarchy1"/>
    <dgm:cxn modelId="{B24B9135-2242-4071-84B2-EA1CC164B1CC}" type="presParOf" srcId="{26F1F1C7-2470-4D1A-AB5E-D77A44BF88AE}" destId="{C0B6DEC3-EBDA-4FC4-BE77-F30FC992A47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3AD1821-5DF0-433C-A7FD-3C9F675C620A}" type="doc">
      <dgm:prSet loTypeId="urn:microsoft.com/office/officeart/2005/8/layout/chevron2" loCatId="list" qsTypeId="urn:microsoft.com/office/officeart/2005/8/quickstyle/simple1" qsCatId="simple" csTypeId="urn:microsoft.com/office/officeart/2005/8/colors/accent3_3" csCatId="accent3" phldr="1"/>
      <dgm:spPr/>
      <dgm:t>
        <a:bodyPr/>
        <a:lstStyle/>
        <a:p>
          <a:endParaRPr lang="en-US"/>
        </a:p>
      </dgm:t>
    </dgm:pt>
    <dgm:pt modelId="{B3715DF7-3689-4090-9A99-84465DEAA004}">
      <dgm:prSet phldrT="[Text]" phldr="1"/>
      <dgm:spPr/>
      <dgm:t>
        <a:bodyPr/>
        <a:lstStyle/>
        <a:p>
          <a:endParaRPr lang="en-US" dirty="0"/>
        </a:p>
      </dgm:t>
    </dgm:pt>
    <dgm:pt modelId="{B8E8EE0F-2C94-4585-BBF8-404C09EB90EA}" type="parTrans" cxnId="{E0FEE7E9-E0D7-465A-B39E-37E354294B0B}">
      <dgm:prSet/>
      <dgm:spPr/>
      <dgm:t>
        <a:bodyPr/>
        <a:lstStyle/>
        <a:p>
          <a:endParaRPr lang="en-US"/>
        </a:p>
      </dgm:t>
    </dgm:pt>
    <dgm:pt modelId="{EF761A35-AE4C-4FD5-8F74-06253FD1D373}" type="sibTrans" cxnId="{E0FEE7E9-E0D7-465A-B39E-37E354294B0B}">
      <dgm:prSet/>
      <dgm:spPr/>
      <dgm:t>
        <a:bodyPr/>
        <a:lstStyle/>
        <a:p>
          <a:endParaRPr lang="en-US"/>
        </a:p>
      </dgm:t>
    </dgm:pt>
    <dgm:pt modelId="{23C1AA72-A962-4414-976D-9EC15325322D}">
      <dgm:prSet phldrT="[Text]" custT="1"/>
      <dgm:spPr/>
      <dgm:t>
        <a:bodyPr/>
        <a:lstStyle/>
        <a:p>
          <a:r>
            <a:rPr lang="en-US" sz="2000" dirty="0" smtClean="0"/>
            <a:t>Data capturer capture SD</a:t>
          </a:r>
          <a:endParaRPr lang="en-US" sz="2000" dirty="0"/>
        </a:p>
      </dgm:t>
    </dgm:pt>
    <dgm:pt modelId="{41D87DFA-210A-418C-BC7C-4C4BA02E7DE8}" type="parTrans" cxnId="{BA8085DD-F1F4-4ED1-A08A-9568626C989B}">
      <dgm:prSet/>
      <dgm:spPr/>
      <dgm:t>
        <a:bodyPr/>
        <a:lstStyle/>
        <a:p>
          <a:endParaRPr lang="en-US"/>
        </a:p>
      </dgm:t>
    </dgm:pt>
    <dgm:pt modelId="{6E60C11A-92FF-4679-9DB6-D9D5BAD66634}" type="sibTrans" cxnId="{BA8085DD-F1F4-4ED1-A08A-9568626C989B}">
      <dgm:prSet/>
      <dgm:spPr/>
      <dgm:t>
        <a:bodyPr/>
        <a:lstStyle/>
        <a:p>
          <a:endParaRPr lang="en-US"/>
        </a:p>
      </dgm:t>
    </dgm:pt>
    <dgm:pt modelId="{2E0D67AC-3ED8-4642-84F5-2006C156552C}">
      <dgm:prSet phldrT="[Text]" phldr="1"/>
      <dgm:spPr/>
      <dgm:t>
        <a:bodyPr/>
        <a:lstStyle/>
        <a:p>
          <a:endParaRPr lang="en-US"/>
        </a:p>
      </dgm:t>
    </dgm:pt>
    <dgm:pt modelId="{8B683042-C258-4A41-8E18-1494EF880E92}" type="parTrans" cxnId="{34E77829-FCFE-4F08-B950-F60664909097}">
      <dgm:prSet/>
      <dgm:spPr/>
      <dgm:t>
        <a:bodyPr/>
        <a:lstStyle/>
        <a:p>
          <a:endParaRPr lang="en-US"/>
        </a:p>
      </dgm:t>
    </dgm:pt>
    <dgm:pt modelId="{AE14FBAE-8100-480C-BD60-4910058D7006}" type="sibTrans" cxnId="{34E77829-FCFE-4F08-B950-F60664909097}">
      <dgm:prSet/>
      <dgm:spPr/>
      <dgm:t>
        <a:bodyPr/>
        <a:lstStyle/>
        <a:p>
          <a:endParaRPr lang="en-US"/>
        </a:p>
      </dgm:t>
    </dgm:pt>
    <dgm:pt modelId="{2DB1AB9C-AB1B-4898-BA55-12670E942214}">
      <dgm:prSet phldrT="[Text]" custT="1"/>
      <dgm:spPr/>
      <dgm:t>
        <a:bodyPr/>
        <a:lstStyle/>
        <a:p>
          <a:r>
            <a:rPr lang="en-US" sz="2000" dirty="0" smtClean="0"/>
            <a:t>‘Save’ SD</a:t>
          </a:r>
          <a:endParaRPr lang="en-US" sz="2000" dirty="0"/>
        </a:p>
      </dgm:t>
    </dgm:pt>
    <dgm:pt modelId="{CD8993E0-A355-42F7-ADAB-CD0703416FA5}" type="parTrans" cxnId="{296AD9EB-5F1D-4A86-BD3D-55E321F3C6E1}">
      <dgm:prSet/>
      <dgm:spPr/>
      <dgm:t>
        <a:bodyPr/>
        <a:lstStyle/>
        <a:p>
          <a:endParaRPr lang="en-US"/>
        </a:p>
      </dgm:t>
    </dgm:pt>
    <dgm:pt modelId="{B29C673F-EFF7-44D7-88C2-7B6D6783DBE2}" type="sibTrans" cxnId="{296AD9EB-5F1D-4A86-BD3D-55E321F3C6E1}">
      <dgm:prSet/>
      <dgm:spPr/>
      <dgm:t>
        <a:bodyPr/>
        <a:lstStyle/>
        <a:p>
          <a:endParaRPr lang="en-US"/>
        </a:p>
      </dgm:t>
    </dgm:pt>
    <dgm:pt modelId="{EE8BAC2C-45BD-432B-B9B4-E8FAD094514E}">
      <dgm:prSet phldrT="[Text]" phldr="1"/>
      <dgm:spPr/>
      <dgm:t>
        <a:bodyPr/>
        <a:lstStyle/>
        <a:p>
          <a:endParaRPr lang="en-US"/>
        </a:p>
      </dgm:t>
    </dgm:pt>
    <dgm:pt modelId="{A647DB53-AD19-49D4-ABAC-F131818E7CD6}" type="parTrans" cxnId="{6D039E89-89A4-405B-B772-EAE1DA8F5AB2}">
      <dgm:prSet/>
      <dgm:spPr/>
      <dgm:t>
        <a:bodyPr/>
        <a:lstStyle/>
        <a:p>
          <a:endParaRPr lang="en-US"/>
        </a:p>
      </dgm:t>
    </dgm:pt>
    <dgm:pt modelId="{D915EF6C-FC63-4909-B25F-46BF40F8F4ED}" type="sibTrans" cxnId="{6D039E89-89A4-405B-B772-EAE1DA8F5AB2}">
      <dgm:prSet/>
      <dgm:spPr/>
      <dgm:t>
        <a:bodyPr/>
        <a:lstStyle/>
        <a:p>
          <a:endParaRPr lang="en-US"/>
        </a:p>
      </dgm:t>
    </dgm:pt>
    <dgm:pt modelId="{73F8B1BD-7D25-4260-8B7F-8833DBC9E2C2}">
      <dgm:prSet phldrT="[Text]" custT="1"/>
      <dgm:spPr/>
      <dgm:t>
        <a:bodyPr/>
        <a:lstStyle/>
        <a:p>
          <a:r>
            <a:rPr lang="en-US" sz="2000" dirty="0" smtClean="0"/>
            <a:t>Print SD report</a:t>
          </a:r>
          <a:endParaRPr lang="en-US" sz="2000" dirty="0"/>
        </a:p>
      </dgm:t>
    </dgm:pt>
    <dgm:pt modelId="{AB47D04F-2E88-47F5-91E8-E90E72B3E155}" type="parTrans" cxnId="{1A9D170C-6B17-4266-9A39-00653BDD45B5}">
      <dgm:prSet/>
      <dgm:spPr/>
      <dgm:t>
        <a:bodyPr/>
        <a:lstStyle/>
        <a:p>
          <a:endParaRPr lang="en-US"/>
        </a:p>
      </dgm:t>
    </dgm:pt>
    <dgm:pt modelId="{8148ABE1-36BE-4A8A-9C97-B3B5CD2D51E0}" type="sibTrans" cxnId="{1A9D170C-6B17-4266-9A39-00653BDD45B5}">
      <dgm:prSet/>
      <dgm:spPr/>
      <dgm:t>
        <a:bodyPr/>
        <a:lstStyle/>
        <a:p>
          <a:endParaRPr lang="en-US"/>
        </a:p>
      </dgm:t>
    </dgm:pt>
    <dgm:pt modelId="{1A84E281-4339-41A8-BEF7-4CCD5C38A510}">
      <dgm:prSet/>
      <dgm:spPr/>
      <dgm:t>
        <a:bodyPr/>
        <a:lstStyle/>
        <a:p>
          <a:endParaRPr lang="en-US"/>
        </a:p>
      </dgm:t>
    </dgm:pt>
    <dgm:pt modelId="{D11B9C80-3279-4495-B4F4-F92EF282BE41}" type="parTrans" cxnId="{8382DBC9-33FF-4464-B5C3-9A8D475EF9B3}">
      <dgm:prSet/>
      <dgm:spPr/>
      <dgm:t>
        <a:bodyPr/>
        <a:lstStyle/>
        <a:p>
          <a:endParaRPr lang="en-US"/>
        </a:p>
      </dgm:t>
    </dgm:pt>
    <dgm:pt modelId="{21762FEF-B0B4-4531-92F1-75366E047212}" type="sibTrans" cxnId="{8382DBC9-33FF-4464-B5C3-9A8D475EF9B3}">
      <dgm:prSet/>
      <dgm:spPr/>
      <dgm:t>
        <a:bodyPr/>
        <a:lstStyle/>
        <a:p>
          <a:endParaRPr lang="en-US"/>
        </a:p>
      </dgm:t>
    </dgm:pt>
    <dgm:pt modelId="{70ED954E-C3BA-451B-9873-932AADCB8393}">
      <dgm:prSet custT="1"/>
      <dgm:spPr/>
      <dgm:t>
        <a:bodyPr/>
        <a:lstStyle/>
        <a:p>
          <a:r>
            <a:rPr lang="en-US" sz="2000" dirty="0" smtClean="0"/>
            <a:t>Facility manager/PPTICRM verify that SD was captured correctly by signing and dating report </a:t>
          </a:r>
          <a:endParaRPr lang="en-US" sz="2000" dirty="0"/>
        </a:p>
      </dgm:t>
    </dgm:pt>
    <dgm:pt modelId="{DF0B239D-1858-4E85-98AA-89A398C6268F}" type="parTrans" cxnId="{05F17B86-00F7-41AD-B58E-3601ED977845}">
      <dgm:prSet/>
      <dgm:spPr/>
      <dgm:t>
        <a:bodyPr/>
        <a:lstStyle/>
        <a:p>
          <a:endParaRPr lang="en-US"/>
        </a:p>
      </dgm:t>
    </dgm:pt>
    <dgm:pt modelId="{5979C2E7-FB35-4CC7-A904-D3AE773D461E}" type="sibTrans" cxnId="{05F17B86-00F7-41AD-B58E-3601ED977845}">
      <dgm:prSet/>
      <dgm:spPr/>
      <dgm:t>
        <a:bodyPr/>
        <a:lstStyle/>
        <a:p>
          <a:endParaRPr lang="en-US"/>
        </a:p>
      </dgm:t>
    </dgm:pt>
    <dgm:pt modelId="{CE4FA5A7-2213-4A44-8AFE-43D503338BAA}">
      <dgm:prSet/>
      <dgm:spPr/>
      <dgm:t>
        <a:bodyPr/>
        <a:lstStyle/>
        <a:p>
          <a:endParaRPr lang="en-US"/>
        </a:p>
      </dgm:t>
    </dgm:pt>
    <dgm:pt modelId="{B3A0F8B0-F556-4323-898A-0A84806237E6}" type="parTrans" cxnId="{63D8A367-2583-4D9B-9B29-ECFB48441DBA}">
      <dgm:prSet/>
      <dgm:spPr/>
      <dgm:t>
        <a:bodyPr/>
        <a:lstStyle/>
        <a:p>
          <a:endParaRPr lang="en-US"/>
        </a:p>
      </dgm:t>
    </dgm:pt>
    <dgm:pt modelId="{B63B805A-081A-4E94-A58E-13388CA715D9}" type="sibTrans" cxnId="{63D8A367-2583-4D9B-9B29-ECFB48441DBA}">
      <dgm:prSet/>
      <dgm:spPr/>
      <dgm:t>
        <a:bodyPr/>
        <a:lstStyle/>
        <a:p>
          <a:endParaRPr lang="en-US"/>
        </a:p>
      </dgm:t>
    </dgm:pt>
    <dgm:pt modelId="{7455CD16-6F2F-438C-B441-627AD4B92962}">
      <dgm:prSet custT="1"/>
      <dgm:spPr/>
      <dgm:t>
        <a:bodyPr/>
        <a:lstStyle/>
        <a:p>
          <a:r>
            <a:rPr lang="en-US" sz="2000" dirty="0" smtClean="0"/>
            <a:t>Give signed, dated SD report to data capturer  to ‘Submit’ the data </a:t>
          </a:r>
          <a:endParaRPr lang="en-US" sz="2000" dirty="0"/>
        </a:p>
      </dgm:t>
    </dgm:pt>
    <dgm:pt modelId="{DFE81BB6-D97C-4301-9F5D-D22A72D14C3A}" type="parTrans" cxnId="{BE4AD42F-FD4B-44FA-AB29-FDC71DCE5A4F}">
      <dgm:prSet/>
      <dgm:spPr/>
      <dgm:t>
        <a:bodyPr/>
        <a:lstStyle/>
        <a:p>
          <a:endParaRPr lang="en-US"/>
        </a:p>
      </dgm:t>
    </dgm:pt>
    <dgm:pt modelId="{392A02E7-797A-432A-A09A-F38255503CCD}" type="sibTrans" cxnId="{BE4AD42F-FD4B-44FA-AB29-FDC71DCE5A4F}">
      <dgm:prSet/>
      <dgm:spPr/>
      <dgm:t>
        <a:bodyPr/>
        <a:lstStyle/>
        <a:p>
          <a:endParaRPr lang="en-US"/>
        </a:p>
      </dgm:t>
    </dgm:pt>
    <dgm:pt modelId="{D0B20256-24EE-4406-A632-1C69170C4752}" type="pres">
      <dgm:prSet presAssocID="{B3AD1821-5DF0-433C-A7FD-3C9F675C620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F7088B9-DB03-49B0-B666-05CCC6EFDD48}" type="pres">
      <dgm:prSet presAssocID="{B3715DF7-3689-4090-9A99-84465DEAA004}" presName="composite" presStyleCnt="0"/>
      <dgm:spPr/>
    </dgm:pt>
    <dgm:pt modelId="{C950D041-1FF6-4A4A-BCA4-339970249E8C}" type="pres">
      <dgm:prSet presAssocID="{B3715DF7-3689-4090-9A99-84465DEAA004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2F7936-9B10-4D06-A766-35FB9C89426C}" type="pres">
      <dgm:prSet presAssocID="{B3715DF7-3689-4090-9A99-84465DEAA004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DD2F2E-9DA6-48DA-8998-AEDE4EC7B6F7}" type="pres">
      <dgm:prSet presAssocID="{EF761A35-AE4C-4FD5-8F74-06253FD1D373}" presName="sp" presStyleCnt="0"/>
      <dgm:spPr/>
    </dgm:pt>
    <dgm:pt modelId="{B66C7950-6590-49E9-990D-683147BFC310}" type="pres">
      <dgm:prSet presAssocID="{2E0D67AC-3ED8-4642-84F5-2006C156552C}" presName="composite" presStyleCnt="0"/>
      <dgm:spPr/>
    </dgm:pt>
    <dgm:pt modelId="{B9DA14DF-D689-4DB4-9302-32BF9359303C}" type="pres">
      <dgm:prSet presAssocID="{2E0D67AC-3ED8-4642-84F5-2006C156552C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B43C85-EDA4-44C7-B132-77B6ACB97B17}" type="pres">
      <dgm:prSet presAssocID="{2E0D67AC-3ED8-4642-84F5-2006C156552C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AE359C-FB18-484B-B1FD-872117AFB5B9}" type="pres">
      <dgm:prSet presAssocID="{AE14FBAE-8100-480C-BD60-4910058D7006}" presName="sp" presStyleCnt="0"/>
      <dgm:spPr/>
    </dgm:pt>
    <dgm:pt modelId="{4BE51A99-425B-4BF4-BB74-4C6459989594}" type="pres">
      <dgm:prSet presAssocID="{EE8BAC2C-45BD-432B-B9B4-E8FAD094514E}" presName="composite" presStyleCnt="0"/>
      <dgm:spPr/>
    </dgm:pt>
    <dgm:pt modelId="{EC5789F0-CE18-45DE-A5FE-A787F536B25C}" type="pres">
      <dgm:prSet presAssocID="{EE8BAC2C-45BD-432B-B9B4-E8FAD094514E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487533-BE4D-4AF6-8E70-F405A8EA6AEF}" type="pres">
      <dgm:prSet presAssocID="{EE8BAC2C-45BD-432B-B9B4-E8FAD094514E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B9245B-ED59-4AEB-BC2D-6ECF8EDC7BBC}" type="pres">
      <dgm:prSet presAssocID="{D915EF6C-FC63-4909-B25F-46BF40F8F4ED}" presName="sp" presStyleCnt="0"/>
      <dgm:spPr/>
    </dgm:pt>
    <dgm:pt modelId="{FDF34E7E-0FF8-4EFA-BA69-8C159393BFD1}" type="pres">
      <dgm:prSet presAssocID="{1A84E281-4339-41A8-BEF7-4CCD5C38A510}" presName="composite" presStyleCnt="0"/>
      <dgm:spPr/>
    </dgm:pt>
    <dgm:pt modelId="{932BF1C8-67AE-4328-B27D-E0894F9996D2}" type="pres">
      <dgm:prSet presAssocID="{1A84E281-4339-41A8-BEF7-4CCD5C38A510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A60F58-A8C4-481B-A42C-6C09B968FE40}" type="pres">
      <dgm:prSet presAssocID="{1A84E281-4339-41A8-BEF7-4CCD5C38A510}" presName="descendantText" presStyleLbl="alignAcc1" presStyleIdx="3" presStyleCnt="5" custScaleY="15338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B51D19-94B1-4521-8AB4-13DBFFAE8B69}" type="pres">
      <dgm:prSet presAssocID="{21762FEF-B0B4-4531-92F1-75366E047212}" presName="sp" presStyleCnt="0"/>
      <dgm:spPr/>
    </dgm:pt>
    <dgm:pt modelId="{B198A4F0-ED7C-4E4F-8C03-D1A4890CC705}" type="pres">
      <dgm:prSet presAssocID="{CE4FA5A7-2213-4A44-8AFE-43D503338BAA}" presName="composite" presStyleCnt="0"/>
      <dgm:spPr/>
    </dgm:pt>
    <dgm:pt modelId="{B0AD035C-D11B-4BF2-AE8D-8E715410F345}" type="pres">
      <dgm:prSet presAssocID="{CE4FA5A7-2213-4A44-8AFE-43D503338BAA}" presName="parentText" presStyleLbl="alignNode1" presStyleIdx="4" presStyleCnt="5" custLinFactNeighborY="974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104D2F1-8237-40BA-9F95-064E787226E0}" type="pres">
      <dgm:prSet presAssocID="{CE4FA5A7-2213-4A44-8AFE-43D503338BAA}" presName="descendantText" presStyleLbl="alignAcc1" presStyleIdx="4" presStyleCnt="5" custLinFactNeighborY="2536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5F17B86-00F7-41AD-B58E-3601ED977845}" srcId="{1A84E281-4339-41A8-BEF7-4CCD5C38A510}" destId="{70ED954E-C3BA-451B-9873-932AADCB8393}" srcOrd="0" destOrd="0" parTransId="{DF0B239D-1858-4E85-98AA-89A398C6268F}" sibTransId="{5979C2E7-FB35-4CC7-A904-D3AE773D461E}"/>
    <dgm:cxn modelId="{20E1F129-002A-40F1-B0E8-5A018B1A6453}" type="presOf" srcId="{2DB1AB9C-AB1B-4898-BA55-12670E942214}" destId="{19B43C85-EDA4-44C7-B132-77B6ACB97B17}" srcOrd="0" destOrd="0" presId="urn:microsoft.com/office/officeart/2005/8/layout/chevron2"/>
    <dgm:cxn modelId="{C7515E4F-9600-4A59-851A-7428A80D270D}" type="presOf" srcId="{2E0D67AC-3ED8-4642-84F5-2006C156552C}" destId="{B9DA14DF-D689-4DB4-9302-32BF9359303C}" srcOrd="0" destOrd="0" presId="urn:microsoft.com/office/officeart/2005/8/layout/chevron2"/>
    <dgm:cxn modelId="{296AD9EB-5F1D-4A86-BD3D-55E321F3C6E1}" srcId="{2E0D67AC-3ED8-4642-84F5-2006C156552C}" destId="{2DB1AB9C-AB1B-4898-BA55-12670E942214}" srcOrd="0" destOrd="0" parTransId="{CD8993E0-A355-42F7-ADAB-CD0703416FA5}" sibTransId="{B29C673F-EFF7-44D7-88C2-7B6D6783DBE2}"/>
    <dgm:cxn modelId="{9083EE69-980B-47E9-A614-3B77A057DAD4}" type="presOf" srcId="{73F8B1BD-7D25-4260-8B7F-8833DBC9E2C2}" destId="{FB487533-BE4D-4AF6-8E70-F405A8EA6AEF}" srcOrd="0" destOrd="0" presId="urn:microsoft.com/office/officeart/2005/8/layout/chevron2"/>
    <dgm:cxn modelId="{A7467DF5-AFF6-4054-BF3D-A4023B1268B9}" type="presOf" srcId="{7455CD16-6F2F-438C-B441-627AD4B92962}" destId="{5104D2F1-8237-40BA-9F95-064E787226E0}" srcOrd="0" destOrd="0" presId="urn:microsoft.com/office/officeart/2005/8/layout/chevron2"/>
    <dgm:cxn modelId="{75FC3678-E95E-48E4-8E3D-DC39130F5C41}" type="presOf" srcId="{1A84E281-4339-41A8-BEF7-4CCD5C38A510}" destId="{932BF1C8-67AE-4328-B27D-E0894F9996D2}" srcOrd="0" destOrd="0" presId="urn:microsoft.com/office/officeart/2005/8/layout/chevron2"/>
    <dgm:cxn modelId="{99F100F1-BBDA-4608-BD55-829E9EB2E1A5}" type="presOf" srcId="{70ED954E-C3BA-451B-9873-932AADCB8393}" destId="{C5A60F58-A8C4-481B-A42C-6C09B968FE40}" srcOrd="0" destOrd="0" presId="urn:microsoft.com/office/officeart/2005/8/layout/chevron2"/>
    <dgm:cxn modelId="{F4B4D55C-F91F-4F75-ABC9-BDE552EFC454}" type="presOf" srcId="{B3715DF7-3689-4090-9A99-84465DEAA004}" destId="{C950D041-1FF6-4A4A-BCA4-339970249E8C}" srcOrd="0" destOrd="0" presId="urn:microsoft.com/office/officeart/2005/8/layout/chevron2"/>
    <dgm:cxn modelId="{BE4AD42F-FD4B-44FA-AB29-FDC71DCE5A4F}" srcId="{CE4FA5A7-2213-4A44-8AFE-43D503338BAA}" destId="{7455CD16-6F2F-438C-B441-627AD4B92962}" srcOrd="0" destOrd="0" parTransId="{DFE81BB6-D97C-4301-9F5D-D22A72D14C3A}" sibTransId="{392A02E7-797A-432A-A09A-F38255503CCD}"/>
    <dgm:cxn modelId="{8382DBC9-33FF-4464-B5C3-9A8D475EF9B3}" srcId="{B3AD1821-5DF0-433C-A7FD-3C9F675C620A}" destId="{1A84E281-4339-41A8-BEF7-4CCD5C38A510}" srcOrd="3" destOrd="0" parTransId="{D11B9C80-3279-4495-B4F4-F92EF282BE41}" sibTransId="{21762FEF-B0B4-4531-92F1-75366E047212}"/>
    <dgm:cxn modelId="{44148D4B-0E94-4D7A-93BB-9C6BDCFB77C4}" type="presOf" srcId="{EE8BAC2C-45BD-432B-B9B4-E8FAD094514E}" destId="{EC5789F0-CE18-45DE-A5FE-A787F536B25C}" srcOrd="0" destOrd="0" presId="urn:microsoft.com/office/officeart/2005/8/layout/chevron2"/>
    <dgm:cxn modelId="{0BB426A4-0FC1-488D-B0C6-09A82DC79AED}" type="presOf" srcId="{23C1AA72-A962-4414-976D-9EC15325322D}" destId="{2E2F7936-9B10-4D06-A766-35FB9C89426C}" srcOrd="0" destOrd="0" presId="urn:microsoft.com/office/officeart/2005/8/layout/chevron2"/>
    <dgm:cxn modelId="{F4BCEC35-359C-4DC7-81A9-0698CD108147}" type="presOf" srcId="{CE4FA5A7-2213-4A44-8AFE-43D503338BAA}" destId="{B0AD035C-D11B-4BF2-AE8D-8E715410F345}" srcOrd="0" destOrd="0" presId="urn:microsoft.com/office/officeart/2005/8/layout/chevron2"/>
    <dgm:cxn modelId="{BA8085DD-F1F4-4ED1-A08A-9568626C989B}" srcId="{B3715DF7-3689-4090-9A99-84465DEAA004}" destId="{23C1AA72-A962-4414-976D-9EC15325322D}" srcOrd="0" destOrd="0" parTransId="{41D87DFA-210A-418C-BC7C-4C4BA02E7DE8}" sibTransId="{6E60C11A-92FF-4679-9DB6-D9D5BAD66634}"/>
    <dgm:cxn modelId="{63D8A367-2583-4D9B-9B29-ECFB48441DBA}" srcId="{B3AD1821-5DF0-433C-A7FD-3C9F675C620A}" destId="{CE4FA5A7-2213-4A44-8AFE-43D503338BAA}" srcOrd="4" destOrd="0" parTransId="{B3A0F8B0-F556-4323-898A-0A84806237E6}" sibTransId="{B63B805A-081A-4E94-A58E-13388CA715D9}"/>
    <dgm:cxn modelId="{6D039E89-89A4-405B-B772-EAE1DA8F5AB2}" srcId="{B3AD1821-5DF0-433C-A7FD-3C9F675C620A}" destId="{EE8BAC2C-45BD-432B-B9B4-E8FAD094514E}" srcOrd="2" destOrd="0" parTransId="{A647DB53-AD19-49D4-ABAC-F131818E7CD6}" sibTransId="{D915EF6C-FC63-4909-B25F-46BF40F8F4ED}"/>
    <dgm:cxn modelId="{8C60C97B-49B5-4E3F-8CF2-047AB473ABD4}" type="presOf" srcId="{B3AD1821-5DF0-433C-A7FD-3C9F675C620A}" destId="{D0B20256-24EE-4406-A632-1C69170C4752}" srcOrd="0" destOrd="0" presId="urn:microsoft.com/office/officeart/2005/8/layout/chevron2"/>
    <dgm:cxn modelId="{E0FEE7E9-E0D7-465A-B39E-37E354294B0B}" srcId="{B3AD1821-5DF0-433C-A7FD-3C9F675C620A}" destId="{B3715DF7-3689-4090-9A99-84465DEAA004}" srcOrd="0" destOrd="0" parTransId="{B8E8EE0F-2C94-4585-BBF8-404C09EB90EA}" sibTransId="{EF761A35-AE4C-4FD5-8F74-06253FD1D373}"/>
    <dgm:cxn modelId="{1A9D170C-6B17-4266-9A39-00653BDD45B5}" srcId="{EE8BAC2C-45BD-432B-B9B4-E8FAD094514E}" destId="{73F8B1BD-7D25-4260-8B7F-8833DBC9E2C2}" srcOrd="0" destOrd="0" parTransId="{AB47D04F-2E88-47F5-91E8-E90E72B3E155}" sibTransId="{8148ABE1-36BE-4A8A-9C97-B3B5CD2D51E0}"/>
    <dgm:cxn modelId="{34E77829-FCFE-4F08-B950-F60664909097}" srcId="{B3AD1821-5DF0-433C-A7FD-3C9F675C620A}" destId="{2E0D67AC-3ED8-4642-84F5-2006C156552C}" srcOrd="1" destOrd="0" parTransId="{8B683042-C258-4A41-8E18-1494EF880E92}" sibTransId="{AE14FBAE-8100-480C-BD60-4910058D7006}"/>
    <dgm:cxn modelId="{9E59AF62-F52E-4F05-AF0C-362279319F9E}" type="presParOf" srcId="{D0B20256-24EE-4406-A632-1C69170C4752}" destId="{CF7088B9-DB03-49B0-B666-05CCC6EFDD48}" srcOrd="0" destOrd="0" presId="urn:microsoft.com/office/officeart/2005/8/layout/chevron2"/>
    <dgm:cxn modelId="{1409272D-FBB4-445C-B9CB-52025F5312E8}" type="presParOf" srcId="{CF7088B9-DB03-49B0-B666-05CCC6EFDD48}" destId="{C950D041-1FF6-4A4A-BCA4-339970249E8C}" srcOrd="0" destOrd="0" presId="urn:microsoft.com/office/officeart/2005/8/layout/chevron2"/>
    <dgm:cxn modelId="{1B3EB512-6520-4801-B1F5-691D524E1838}" type="presParOf" srcId="{CF7088B9-DB03-49B0-B666-05CCC6EFDD48}" destId="{2E2F7936-9B10-4D06-A766-35FB9C89426C}" srcOrd="1" destOrd="0" presId="urn:microsoft.com/office/officeart/2005/8/layout/chevron2"/>
    <dgm:cxn modelId="{F13855CD-F5E2-469F-999D-6BD6C64CABF2}" type="presParOf" srcId="{D0B20256-24EE-4406-A632-1C69170C4752}" destId="{35DD2F2E-9DA6-48DA-8998-AEDE4EC7B6F7}" srcOrd="1" destOrd="0" presId="urn:microsoft.com/office/officeart/2005/8/layout/chevron2"/>
    <dgm:cxn modelId="{22759EE0-2343-4B60-A1DE-D2CA321463FC}" type="presParOf" srcId="{D0B20256-24EE-4406-A632-1C69170C4752}" destId="{B66C7950-6590-49E9-990D-683147BFC310}" srcOrd="2" destOrd="0" presId="urn:microsoft.com/office/officeart/2005/8/layout/chevron2"/>
    <dgm:cxn modelId="{A77DC538-0D31-44AE-89F9-4EF70852463E}" type="presParOf" srcId="{B66C7950-6590-49E9-990D-683147BFC310}" destId="{B9DA14DF-D689-4DB4-9302-32BF9359303C}" srcOrd="0" destOrd="0" presId="urn:microsoft.com/office/officeart/2005/8/layout/chevron2"/>
    <dgm:cxn modelId="{26F93668-9A38-4E01-9D28-77288DEE3CE9}" type="presParOf" srcId="{B66C7950-6590-49E9-990D-683147BFC310}" destId="{19B43C85-EDA4-44C7-B132-77B6ACB97B17}" srcOrd="1" destOrd="0" presId="urn:microsoft.com/office/officeart/2005/8/layout/chevron2"/>
    <dgm:cxn modelId="{6681FDA4-E571-49A7-A6E0-9C07CD033D8D}" type="presParOf" srcId="{D0B20256-24EE-4406-A632-1C69170C4752}" destId="{7AAE359C-FB18-484B-B1FD-872117AFB5B9}" srcOrd="3" destOrd="0" presId="urn:microsoft.com/office/officeart/2005/8/layout/chevron2"/>
    <dgm:cxn modelId="{6EE72E73-9D36-496F-AD88-E5E6ED999B57}" type="presParOf" srcId="{D0B20256-24EE-4406-A632-1C69170C4752}" destId="{4BE51A99-425B-4BF4-BB74-4C6459989594}" srcOrd="4" destOrd="0" presId="urn:microsoft.com/office/officeart/2005/8/layout/chevron2"/>
    <dgm:cxn modelId="{A6B8D2EC-7B92-45B4-8737-54B29638F770}" type="presParOf" srcId="{4BE51A99-425B-4BF4-BB74-4C6459989594}" destId="{EC5789F0-CE18-45DE-A5FE-A787F536B25C}" srcOrd="0" destOrd="0" presId="urn:microsoft.com/office/officeart/2005/8/layout/chevron2"/>
    <dgm:cxn modelId="{FD1C2B6E-5950-4BAD-A2FB-30C8377D205E}" type="presParOf" srcId="{4BE51A99-425B-4BF4-BB74-4C6459989594}" destId="{FB487533-BE4D-4AF6-8E70-F405A8EA6AEF}" srcOrd="1" destOrd="0" presId="urn:microsoft.com/office/officeart/2005/8/layout/chevron2"/>
    <dgm:cxn modelId="{189B32D7-68B7-4E09-A8AF-9ED5EF6AC00B}" type="presParOf" srcId="{D0B20256-24EE-4406-A632-1C69170C4752}" destId="{67B9245B-ED59-4AEB-BC2D-6ECF8EDC7BBC}" srcOrd="5" destOrd="0" presId="urn:microsoft.com/office/officeart/2005/8/layout/chevron2"/>
    <dgm:cxn modelId="{8134FCF2-D4DA-4C5A-B11F-E4B4B39ED146}" type="presParOf" srcId="{D0B20256-24EE-4406-A632-1C69170C4752}" destId="{FDF34E7E-0FF8-4EFA-BA69-8C159393BFD1}" srcOrd="6" destOrd="0" presId="urn:microsoft.com/office/officeart/2005/8/layout/chevron2"/>
    <dgm:cxn modelId="{9D691D10-06ED-4B7B-BF15-F3C7A2D16825}" type="presParOf" srcId="{FDF34E7E-0FF8-4EFA-BA69-8C159393BFD1}" destId="{932BF1C8-67AE-4328-B27D-E0894F9996D2}" srcOrd="0" destOrd="0" presId="urn:microsoft.com/office/officeart/2005/8/layout/chevron2"/>
    <dgm:cxn modelId="{FE68CC5E-5E33-4442-A89A-6418C469E859}" type="presParOf" srcId="{FDF34E7E-0FF8-4EFA-BA69-8C159393BFD1}" destId="{C5A60F58-A8C4-481B-A42C-6C09B968FE40}" srcOrd="1" destOrd="0" presId="urn:microsoft.com/office/officeart/2005/8/layout/chevron2"/>
    <dgm:cxn modelId="{C8E72C31-4B46-415D-A625-019C180DFE85}" type="presParOf" srcId="{D0B20256-24EE-4406-A632-1C69170C4752}" destId="{41B51D19-94B1-4521-8AB4-13DBFFAE8B69}" srcOrd="7" destOrd="0" presId="urn:microsoft.com/office/officeart/2005/8/layout/chevron2"/>
    <dgm:cxn modelId="{B3FA02C5-B038-48DB-92A0-A26D19362449}" type="presParOf" srcId="{D0B20256-24EE-4406-A632-1C69170C4752}" destId="{B198A4F0-ED7C-4E4F-8C03-D1A4890CC705}" srcOrd="8" destOrd="0" presId="urn:microsoft.com/office/officeart/2005/8/layout/chevron2"/>
    <dgm:cxn modelId="{E87072A7-2E9B-4823-9FCF-6AD1F6374E10}" type="presParOf" srcId="{B198A4F0-ED7C-4E4F-8C03-D1A4890CC705}" destId="{B0AD035C-D11B-4BF2-AE8D-8E715410F345}" srcOrd="0" destOrd="0" presId="urn:microsoft.com/office/officeart/2005/8/layout/chevron2"/>
    <dgm:cxn modelId="{A25C6B53-42FE-49C7-8E18-C03513CFBC3F}" type="presParOf" srcId="{B198A4F0-ED7C-4E4F-8C03-D1A4890CC705}" destId="{5104D2F1-8237-40BA-9F95-064E787226E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A03B8C9-8822-4DE6-BDD6-CCE3F49C04B4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5FA226E-1A43-44D6-862F-0DB5516A5F99}">
      <dgm:prSet phldrT="[Text]" phldr="1" custT="1"/>
      <dgm:spPr>
        <a:solidFill>
          <a:schemeClr val="accent3">
            <a:lumMod val="60000"/>
            <a:lumOff val="40000"/>
          </a:schemeClr>
        </a:solidFill>
        <a:ln>
          <a:solidFill>
            <a:schemeClr val="accent3">
              <a:lumMod val="20000"/>
              <a:lumOff val="80000"/>
            </a:schemeClr>
          </a:solidFill>
        </a:ln>
      </dgm:spPr>
      <dgm:t>
        <a:bodyPr/>
        <a:lstStyle/>
        <a:p>
          <a:endParaRPr lang="en-US" sz="3200" dirty="0">
            <a:latin typeface="Arial" pitchFamily="34" charset="0"/>
            <a:cs typeface="Arial" pitchFamily="34" charset="0"/>
          </a:endParaRPr>
        </a:p>
      </dgm:t>
    </dgm:pt>
    <dgm:pt modelId="{32864D67-8951-4976-8D01-A98A0818ED17}" type="parTrans" cxnId="{CB8FE440-FABD-4AC1-9F4E-EBFA0032E97F}">
      <dgm:prSet/>
      <dgm:spPr/>
      <dgm:t>
        <a:bodyPr/>
        <a:lstStyle/>
        <a:p>
          <a:endParaRPr lang="en-US" sz="3200">
            <a:latin typeface="Arial" pitchFamily="34" charset="0"/>
            <a:cs typeface="Arial" pitchFamily="34" charset="0"/>
          </a:endParaRPr>
        </a:p>
      </dgm:t>
    </dgm:pt>
    <dgm:pt modelId="{390E0F5A-4DDC-4F00-A267-5FE26A284695}" type="sibTrans" cxnId="{CB8FE440-FABD-4AC1-9F4E-EBFA0032E97F}">
      <dgm:prSet/>
      <dgm:spPr/>
      <dgm:t>
        <a:bodyPr/>
        <a:lstStyle/>
        <a:p>
          <a:endParaRPr lang="en-US" sz="3200">
            <a:latin typeface="Arial" pitchFamily="34" charset="0"/>
            <a:cs typeface="Arial" pitchFamily="34" charset="0"/>
          </a:endParaRPr>
        </a:p>
      </dgm:t>
    </dgm:pt>
    <dgm:pt modelId="{EEC9996B-0C27-4D5A-842D-27FBF9B05912}">
      <dgm:prSet phldrT="[Text]" custT="1"/>
      <dgm:spPr>
        <a:ln>
          <a:solidFill>
            <a:schemeClr val="accent3">
              <a:lumMod val="60000"/>
              <a:lumOff val="40000"/>
            </a:schemeClr>
          </a:solidFill>
        </a:ln>
      </dgm:spPr>
      <dgm:t>
        <a:bodyPr/>
        <a:lstStyle/>
        <a:p>
          <a:r>
            <a:rPr lang="en-US" sz="2800" dirty="0" smtClean="0">
              <a:latin typeface="Arial" pitchFamily="34" charset="0"/>
              <a:cs typeface="Arial" pitchFamily="34" charset="0"/>
            </a:rPr>
            <a:t>Complete form to request a user account – 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Must be electronic</a:t>
          </a:r>
          <a:endParaRPr lang="en-US" sz="28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15EF4C7-9721-4379-9F02-6E8DDF26CE81}" type="parTrans" cxnId="{746A6516-C8D0-4C45-B466-ECDDE59F424F}">
      <dgm:prSet/>
      <dgm:spPr/>
      <dgm:t>
        <a:bodyPr/>
        <a:lstStyle/>
        <a:p>
          <a:endParaRPr lang="en-US" sz="3200">
            <a:latin typeface="Arial" pitchFamily="34" charset="0"/>
            <a:cs typeface="Arial" pitchFamily="34" charset="0"/>
          </a:endParaRPr>
        </a:p>
      </dgm:t>
    </dgm:pt>
    <dgm:pt modelId="{983BEC2D-A751-4389-8394-C4727FFF0E67}" type="sibTrans" cxnId="{746A6516-C8D0-4C45-B466-ECDDE59F424F}">
      <dgm:prSet/>
      <dgm:spPr/>
      <dgm:t>
        <a:bodyPr/>
        <a:lstStyle/>
        <a:p>
          <a:endParaRPr lang="en-US" sz="3200">
            <a:latin typeface="Arial" pitchFamily="34" charset="0"/>
            <a:cs typeface="Arial" pitchFamily="34" charset="0"/>
          </a:endParaRPr>
        </a:p>
      </dgm:t>
    </dgm:pt>
    <dgm:pt modelId="{8A7E5A4D-805A-4CD2-8150-8DF667BF1A83}">
      <dgm:prSet phldrT="[Text]" phldr="1" custT="1"/>
      <dgm:spPr>
        <a:solidFill>
          <a:schemeClr val="accent3">
            <a:lumMod val="75000"/>
          </a:schemeClr>
        </a:solidFill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en-US" sz="3200" dirty="0">
            <a:latin typeface="Arial" pitchFamily="34" charset="0"/>
            <a:cs typeface="Arial" pitchFamily="34" charset="0"/>
          </a:endParaRPr>
        </a:p>
      </dgm:t>
    </dgm:pt>
    <dgm:pt modelId="{4B0B1DE4-37AF-475D-8FAD-FE4FC8402EB2}" type="parTrans" cxnId="{8111511D-3C76-4862-A3E2-111E50C14102}">
      <dgm:prSet/>
      <dgm:spPr/>
      <dgm:t>
        <a:bodyPr/>
        <a:lstStyle/>
        <a:p>
          <a:endParaRPr lang="en-US" sz="3200">
            <a:latin typeface="Arial" pitchFamily="34" charset="0"/>
            <a:cs typeface="Arial" pitchFamily="34" charset="0"/>
          </a:endParaRPr>
        </a:p>
      </dgm:t>
    </dgm:pt>
    <dgm:pt modelId="{D165ED93-8876-4333-AF7D-8B21B525E927}" type="sibTrans" cxnId="{8111511D-3C76-4862-A3E2-111E50C14102}">
      <dgm:prSet/>
      <dgm:spPr/>
      <dgm:t>
        <a:bodyPr/>
        <a:lstStyle/>
        <a:p>
          <a:endParaRPr lang="en-US" sz="3200">
            <a:latin typeface="Arial" pitchFamily="34" charset="0"/>
            <a:cs typeface="Arial" pitchFamily="34" charset="0"/>
          </a:endParaRPr>
        </a:p>
      </dgm:t>
    </dgm:pt>
    <dgm:pt modelId="{7D3EF30C-12CB-4952-9872-74C0234B3741}">
      <dgm:prSet phldrT="[Text]" custT="1"/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r>
            <a:rPr lang="en-US" sz="2800" dirty="0" smtClean="0">
              <a:latin typeface="Arial" pitchFamily="34" charset="0"/>
              <a:cs typeface="Arial" pitchFamily="34" charset="0"/>
            </a:rPr>
            <a:t>Submit 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to District Manager/Team leader of PPTICRM/ Provincial Office</a:t>
          </a:r>
          <a:endParaRPr lang="en-US" sz="28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4753075C-B4FD-4BBD-A941-E8FF199CC756}" type="parTrans" cxnId="{A6B96C69-12E2-43CC-AC1F-15147551BC54}">
      <dgm:prSet/>
      <dgm:spPr/>
      <dgm:t>
        <a:bodyPr/>
        <a:lstStyle/>
        <a:p>
          <a:endParaRPr lang="en-US" sz="3200">
            <a:latin typeface="Arial" pitchFamily="34" charset="0"/>
            <a:cs typeface="Arial" pitchFamily="34" charset="0"/>
          </a:endParaRPr>
        </a:p>
      </dgm:t>
    </dgm:pt>
    <dgm:pt modelId="{2177085A-7BD5-43AF-AD07-DAA3EBC76BE0}" type="sibTrans" cxnId="{A6B96C69-12E2-43CC-AC1F-15147551BC54}">
      <dgm:prSet/>
      <dgm:spPr/>
      <dgm:t>
        <a:bodyPr/>
        <a:lstStyle/>
        <a:p>
          <a:endParaRPr lang="en-US" sz="3200">
            <a:latin typeface="Arial" pitchFamily="34" charset="0"/>
            <a:cs typeface="Arial" pitchFamily="34" charset="0"/>
          </a:endParaRPr>
        </a:p>
      </dgm:t>
    </dgm:pt>
    <dgm:pt modelId="{8568F730-916D-4C28-9860-47EC6806F9F4}">
      <dgm:prSet phldrT="[Text]" phldr="1" custT="1"/>
      <dgm:spPr>
        <a:solidFill>
          <a:schemeClr val="accent3">
            <a:lumMod val="50000"/>
          </a:schemeClr>
        </a:solidFill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endParaRPr lang="en-US" sz="3200" dirty="0">
            <a:latin typeface="Arial" pitchFamily="34" charset="0"/>
            <a:cs typeface="Arial" pitchFamily="34" charset="0"/>
          </a:endParaRPr>
        </a:p>
      </dgm:t>
    </dgm:pt>
    <dgm:pt modelId="{11FCFF59-E901-4394-BD0C-B40EEBF6628F}" type="parTrans" cxnId="{E7AC8834-32E2-44F3-94D6-4783D380CD5C}">
      <dgm:prSet/>
      <dgm:spPr/>
      <dgm:t>
        <a:bodyPr/>
        <a:lstStyle/>
        <a:p>
          <a:endParaRPr lang="en-US" sz="3200">
            <a:latin typeface="Arial" pitchFamily="34" charset="0"/>
            <a:cs typeface="Arial" pitchFamily="34" charset="0"/>
          </a:endParaRPr>
        </a:p>
      </dgm:t>
    </dgm:pt>
    <dgm:pt modelId="{EF0CCA03-CCBE-437F-BD18-6BC5ADD03A82}" type="sibTrans" cxnId="{E7AC8834-32E2-44F3-94D6-4783D380CD5C}">
      <dgm:prSet/>
      <dgm:spPr/>
      <dgm:t>
        <a:bodyPr/>
        <a:lstStyle/>
        <a:p>
          <a:endParaRPr lang="en-US" sz="3200">
            <a:latin typeface="Arial" pitchFamily="34" charset="0"/>
            <a:cs typeface="Arial" pitchFamily="34" charset="0"/>
          </a:endParaRPr>
        </a:p>
      </dgm:t>
    </dgm:pt>
    <dgm:pt modelId="{F8203D73-61E2-4635-AB86-8D3E97C868CE}">
      <dgm:prSet phldrT="[Text]" custT="1"/>
      <dgm:spPr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r>
            <a:rPr lang="en-US" sz="2800" dirty="0" smtClean="0">
              <a:latin typeface="Arial" pitchFamily="34" charset="0"/>
              <a:cs typeface="Arial" pitchFamily="34" charset="0"/>
            </a:rPr>
            <a:t>Submit to National Department of Health</a:t>
          </a:r>
          <a:endParaRPr lang="en-US" sz="2800" dirty="0">
            <a:latin typeface="Arial" pitchFamily="34" charset="0"/>
            <a:cs typeface="Arial" pitchFamily="34" charset="0"/>
          </a:endParaRPr>
        </a:p>
      </dgm:t>
    </dgm:pt>
    <dgm:pt modelId="{053BC1B0-7984-4431-8DA7-CFAB27890A43}" type="parTrans" cxnId="{2A30E962-BDA3-4C7C-A225-883979E28A29}">
      <dgm:prSet/>
      <dgm:spPr/>
      <dgm:t>
        <a:bodyPr/>
        <a:lstStyle/>
        <a:p>
          <a:endParaRPr lang="en-US" sz="3200">
            <a:latin typeface="Arial" pitchFamily="34" charset="0"/>
            <a:cs typeface="Arial" pitchFamily="34" charset="0"/>
          </a:endParaRPr>
        </a:p>
      </dgm:t>
    </dgm:pt>
    <dgm:pt modelId="{7ED44D28-E315-4BA2-8509-804E7CD822DC}" type="sibTrans" cxnId="{2A30E962-BDA3-4C7C-A225-883979E28A29}">
      <dgm:prSet/>
      <dgm:spPr/>
      <dgm:t>
        <a:bodyPr/>
        <a:lstStyle/>
        <a:p>
          <a:endParaRPr lang="en-US" sz="3200">
            <a:latin typeface="Arial" pitchFamily="34" charset="0"/>
            <a:cs typeface="Arial" pitchFamily="34" charset="0"/>
          </a:endParaRPr>
        </a:p>
      </dgm:t>
    </dgm:pt>
    <dgm:pt modelId="{3CEB5229-FF3A-464F-8F8C-CDC3186371EF}" type="pres">
      <dgm:prSet presAssocID="{5A03B8C9-8822-4DE6-BDD6-CCE3F49C04B4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9849FB1-0EC4-4B60-91B7-D72302F6F679}" type="pres">
      <dgm:prSet presAssocID="{15FA226E-1A43-44D6-862F-0DB5516A5F99}" presName="composite" presStyleCnt="0"/>
      <dgm:spPr/>
    </dgm:pt>
    <dgm:pt modelId="{FFE5D3C4-A3FE-467D-B26C-A215DB3D9ADB}" type="pres">
      <dgm:prSet presAssocID="{15FA226E-1A43-44D6-862F-0DB5516A5F99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DD0F30-10D1-46D3-B068-FD713783B8F9}" type="pres">
      <dgm:prSet presAssocID="{15FA226E-1A43-44D6-862F-0DB5516A5F99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7B91B8-874E-4187-84FD-E34817E64DAC}" type="pres">
      <dgm:prSet presAssocID="{390E0F5A-4DDC-4F00-A267-5FE26A284695}" presName="sp" presStyleCnt="0"/>
      <dgm:spPr/>
    </dgm:pt>
    <dgm:pt modelId="{02EDE140-E293-49B1-8F81-09299FEC9406}" type="pres">
      <dgm:prSet presAssocID="{8A7E5A4D-805A-4CD2-8150-8DF667BF1A83}" presName="composite" presStyleCnt="0"/>
      <dgm:spPr/>
    </dgm:pt>
    <dgm:pt modelId="{F04096C3-7A42-4975-9736-851A081EFFDD}" type="pres">
      <dgm:prSet presAssocID="{8A7E5A4D-805A-4CD2-8150-8DF667BF1A83}" presName="parentText" presStyleLbl="alignNode1" presStyleIdx="1" presStyleCnt="3" custLinFactNeighborY="-2356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E77477-3043-4978-82B5-A7473FABA615}" type="pres">
      <dgm:prSet presAssocID="{8A7E5A4D-805A-4CD2-8150-8DF667BF1A83}" presName="descendantText" presStyleLbl="alignAcc1" presStyleIdx="1" presStyleCnt="3" custScaleY="141825" custLinFactNeighborY="-224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6FEC00-822C-4939-94C2-5916C3E5BFE3}" type="pres">
      <dgm:prSet presAssocID="{D165ED93-8876-4333-AF7D-8B21B525E927}" presName="sp" presStyleCnt="0"/>
      <dgm:spPr/>
    </dgm:pt>
    <dgm:pt modelId="{A7846CF7-A45E-4DF1-A6A9-0446B2C86877}" type="pres">
      <dgm:prSet presAssocID="{8568F730-916D-4C28-9860-47EC6806F9F4}" presName="composite" presStyleCnt="0"/>
      <dgm:spPr/>
    </dgm:pt>
    <dgm:pt modelId="{947F763E-0D1B-4655-9E05-519A9580D491}" type="pres">
      <dgm:prSet presAssocID="{8568F730-916D-4C28-9860-47EC6806F9F4}" presName="parentText" presStyleLbl="alignNode1" presStyleIdx="2" presStyleCnt="3" custLinFactNeighborY="-1836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AF3B77-25D5-4A1A-9498-3694BFDB6216}" type="pres">
      <dgm:prSet presAssocID="{8568F730-916D-4C28-9860-47EC6806F9F4}" presName="descendantText" presStyleLbl="alignAcc1" presStyleIdx="2" presStyleCnt="3" custLinFactNeighborY="-2399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75F9F9F-04A0-49DA-B4C0-8DC9448ED6AD}" type="presOf" srcId="{8A7E5A4D-805A-4CD2-8150-8DF667BF1A83}" destId="{F04096C3-7A42-4975-9736-851A081EFFDD}" srcOrd="0" destOrd="0" presId="urn:microsoft.com/office/officeart/2005/8/layout/chevron2"/>
    <dgm:cxn modelId="{99681404-67FF-4491-A4D2-522546A97E5B}" type="presOf" srcId="{7D3EF30C-12CB-4952-9872-74C0234B3741}" destId="{05E77477-3043-4978-82B5-A7473FABA615}" srcOrd="0" destOrd="0" presId="urn:microsoft.com/office/officeart/2005/8/layout/chevron2"/>
    <dgm:cxn modelId="{A688A243-9048-48C4-B69F-9331ED601FDD}" type="presOf" srcId="{15FA226E-1A43-44D6-862F-0DB5516A5F99}" destId="{FFE5D3C4-A3FE-467D-B26C-A215DB3D9ADB}" srcOrd="0" destOrd="0" presId="urn:microsoft.com/office/officeart/2005/8/layout/chevron2"/>
    <dgm:cxn modelId="{E64FA292-4E02-459B-A367-56DB93165BB8}" type="presOf" srcId="{F8203D73-61E2-4635-AB86-8D3E97C868CE}" destId="{3BAF3B77-25D5-4A1A-9498-3694BFDB6216}" srcOrd="0" destOrd="0" presId="urn:microsoft.com/office/officeart/2005/8/layout/chevron2"/>
    <dgm:cxn modelId="{E7AC8834-32E2-44F3-94D6-4783D380CD5C}" srcId="{5A03B8C9-8822-4DE6-BDD6-CCE3F49C04B4}" destId="{8568F730-916D-4C28-9860-47EC6806F9F4}" srcOrd="2" destOrd="0" parTransId="{11FCFF59-E901-4394-BD0C-B40EEBF6628F}" sibTransId="{EF0CCA03-CCBE-437F-BD18-6BC5ADD03A82}"/>
    <dgm:cxn modelId="{E49178F6-1784-4D15-A7E7-4454E611AAF2}" type="presOf" srcId="{8568F730-916D-4C28-9860-47EC6806F9F4}" destId="{947F763E-0D1B-4655-9E05-519A9580D491}" srcOrd="0" destOrd="0" presId="urn:microsoft.com/office/officeart/2005/8/layout/chevron2"/>
    <dgm:cxn modelId="{2A30E962-BDA3-4C7C-A225-883979E28A29}" srcId="{8568F730-916D-4C28-9860-47EC6806F9F4}" destId="{F8203D73-61E2-4635-AB86-8D3E97C868CE}" srcOrd="0" destOrd="0" parTransId="{053BC1B0-7984-4431-8DA7-CFAB27890A43}" sibTransId="{7ED44D28-E315-4BA2-8509-804E7CD822DC}"/>
    <dgm:cxn modelId="{CB8FE440-FABD-4AC1-9F4E-EBFA0032E97F}" srcId="{5A03B8C9-8822-4DE6-BDD6-CCE3F49C04B4}" destId="{15FA226E-1A43-44D6-862F-0DB5516A5F99}" srcOrd="0" destOrd="0" parTransId="{32864D67-8951-4976-8D01-A98A0818ED17}" sibTransId="{390E0F5A-4DDC-4F00-A267-5FE26A284695}"/>
    <dgm:cxn modelId="{746A6516-C8D0-4C45-B466-ECDDE59F424F}" srcId="{15FA226E-1A43-44D6-862F-0DB5516A5F99}" destId="{EEC9996B-0C27-4D5A-842D-27FBF9B05912}" srcOrd="0" destOrd="0" parTransId="{915EF4C7-9721-4379-9F02-6E8DDF26CE81}" sibTransId="{983BEC2D-A751-4389-8394-C4727FFF0E67}"/>
    <dgm:cxn modelId="{090C602E-3BCA-43F0-BBBF-C22F380A5201}" type="presOf" srcId="{5A03B8C9-8822-4DE6-BDD6-CCE3F49C04B4}" destId="{3CEB5229-FF3A-464F-8F8C-CDC3186371EF}" srcOrd="0" destOrd="0" presId="urn:microsoft.com/office/officeart/2005/8/layout/chevron2"/>
    <dgm:cxn modelId="{A6B96C69-12E2-43CC-AC1F-15147551BC54}" srcId="{8A7E5A4D-805A-4CD2-8150-8DF667BF1A83}" destId="{7D3EF30C-12CB-4952-9872-74C0234B3741}" srcOrd="0" destOrd="0" parTransId="{4753075C-B4FD-4BBD-A941-E8FF199CC756}" sibTransId="{2177085A-7BD5-43AF-AD07-DAA3EBC76BE0}"/>
    <dgm:cxn modelId="{8111511D-3C76-4862-A3E2-111E50C14102}" srcId="{5A03B8C9-8822-4DE6-BDD6-CCE3F49C04B4}" destId="{8A7E5A4D-805A-4CD2-8150-8DF667BF1A83}" srcOrd="1" destOrd="0" parTransId="{4B0B1DE4-37AF-475D-8FAD-FE4FC8402EB2}" sibTransId="{D165ED93-8876-4333-AF7D-8B21B525E927}"/>
    <dgm:cxn modelId="{8A1A74F5-3ED2-4879-B73F-6048536CE419}" type="presOf" srcId="{EEC9996B-0C27-4D5A-842D-27FBF9B05912}" destId="{EEDD0F30-10D1-46D3-B068-FD713783B8F9}" srcOrd="0" destOrd="0" presId="urn:microsoft.com/office/officeart/2005/8/layout/chevron2"/>
    <dgm:cxn modelId="{C49FE256-C20B-4FD2-BA0B-08C90A7FB049}" type="presParOf" srcId="{3CEB5229-FF3A-464F-8F8C-CDC3186371EF}" destId="{29849FB1-0EC4-4B60-91B7-D72302F6F679}" srcOrd="0" destOrd="0" presId="urn:microsoft.com/office/officeart/2005/8/layout/chevron2"/>
    <dgm:cxn modelId="{FBDA6E29-C786-4234-8D98-29366C882931}" type="presParOf" srcId="{29849FB1-0EC4-4B60-91B7-D72302F6F679}" destId="{FFE5D3C4-A3FE-467D-B26C-A215DB3D9ADB}" srcOrd="0" destOrd="0" presId="urn:microsoft.com/office/officeart/2005/8/layout/chevron2"/>
    <dgm:cxn modelId="{9F5E5788-79AC-4715-A669-55EB8CB81076}" type="presParOf" srcId="{29849FB1-0EC4-4B60-91B7-D72302F6F679}" destId="{EEDD0F30-10D1-46D3-B068-FD713783B8F9}" srcOrd="1" destOrd="0" presId="urn:microsoft.com/office/officeart/2005/8/layout/chevron2"/>
    <dgm:cxn modelId="{EEDD4D35-8999-48B2-A9E3-E3BB3EB68202}" type="presParOf" srcId="{3CEB5229-FF3A-464F-8F8C-CDC3186371EF}" destId="{F67B91B8-874E-4187-84FD-E34817E64DAC}" srcOrd="1" destOrd="0" presId="urn:microsoft.com/office/officeart/2005/8/layout/chevron2"/>
    <dgm:cxn modelId="{179E49FE-71C8-4E94-AF4D-2799A0CD38B5}" type="presParOf" srcId="{3CEB5229-FF3A-464F-8F8C-CDC3186371EF}" destId="{02EDE140-E293-49B1-8F81-09299FEC9406}" srcOrd="2" destOrd="0" presId="urn:microsoft.com/office/officeart/2005/8/layout/chevron2"/>
    <dgm:cxn modelId="{CD550ADC-3555-40A1-8030-E26D16D72DDE}" type="presParOf" srcId="{02EDE140-E293-49B1-8F81-09299FEC9406}" destId="{F04096C3-7A42-4975-9736-851A081EFFDD}" srcOrd="0" destOrd="0" presId="urn:microsoft.com/office/officeart/2005/8/layout/chevron2"/>
    <dgm:cxn modelId="{E2DB0AD6-D28C-4495-A078-31FFBEBD7349}" type="presParOf" srcId="{02EDE140-E293-49B1-8F81-09299FEC9406}" destId="{05E77477-3043-4978-82B5-A7473FABA615}" srcOrd="1" destOrd="0" presId="urn:microsoft.com/office/officeart/2005/8/layout/chevron2"/>
    <dgm:cxn modelId="{99E7BB83-F4A7-4AFD-BA98-398627D4268C}" type="presParOf" srcId="{3CEB5229-FF3A-464F-8F8C-CDC3186371EF}" destId="{D96FEC00-822C-4939-94C2-5916C3E5BFE3}" srcOrd="3" destOrd="0" presId="urn:microsoft.com/office/officeart/2005/8/layout/chevron2"/>
    <dgm:cxn modelId="{9184EB79-CF43-4F23-AD32-2234F7FFEF3B}" type="presParOf" srcId="{3CEB5229-FF3A-464F-8F8C-CDC3186371EF}" destId="{A7846CF7-A45E-4DF1-A6A9-0446B2C86877}" srcOrd="4" destOrd="0" presId="urn:microsoft.com/office/officeart/2005/8/layout/chevron2"/>
    <dgm:cxn modelId="{61641F96-EA1E-4367-BE28-43CFF27FF0EC}" type="presParOf" srcId="{A7846CF7-A45E-4DF1-A6A9-0446B2C86877}" destId="{947F763E-0D1B-4655-9E05-519A9580D491}" srcOrd="0" destOrd="0" presId="urn:microsoft.com/office/officeart/2005/8/layout/chevron2"/>
    <dgm:cxn modelId="{E88420F7-25AB-41AE-8732-AE65380E2921}" type="presParOf" srcId="{A7846CF7-A45E-4DF1-A6A9-0446B2C86877}" destId="{3BAF3B77-25D5-4A1A-9498-3694BFDB621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B91D85B-40AB-4D8D-858D-7164AD94F7D6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C504D51-DF50-4B0E-8D41-BE7822E0E96A}">
      <dgm:prSet phldrT="[Text]" custT="1">
        <dgm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2400" b="1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rPr>
            <a:t>Two roles</a:t>
          </a:r>
          <a:endParaRPr lang="en-US" sz="2400" b="1" dirty="0">
            <a:solidFill>
              <a:sysClr val="windowText" lastClr="000000"/>
            </a:solidFill>
            <a:latin typeface="Arial" pitchFamily="34" charset="0"/>
            <a:cs typeface="Arial" pitchFamily="34" charset="0"/>
          </a:endParaRPr>
        </a:p>
      </dgm:t>
    </dgm:pt>
    <dgm:pt modelId="{BAAC947F-7502-4ECA-8CE4-2E8DDC0C52D5}" type="parTrans" cxnId="{3097184A-6E76-43C5-B625-A698FA209814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EBDD7599-E428-4E28-A89D-7396EC0FD157}" type="sibTrans" cxnId="{3097184A-6E76-43C5-B625-A698FA209814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67BC7D18-3757-47E4-989C-55D95D1F4DCF}">
      <dgm:prSet phldrT="[Text]" custT="1">
        <dgm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Viewing</a:t>
          </a:r>
          <a:endParaRPr lang="en-US" sz="1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2621B791-A828-40DE-904B-F9CF2351E15C}" type="parTrans" cxnId="{F2946CFB-E208-43F8-84A0-59186A1D4957}">
      <dgm:prSet/>
      <dgm:spPr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808051F7-42B9-4C64-B83B-1C54B696B9E5}" type="sibTrans" cxnId="{F2946CFB-E208-43F8-84A0-59186A1D4957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DB03F79F-DBE0-4999-9788-0E8E4889D284}">
      <dgm:prSet phldrT="[Text]" custT="1">
        <dgm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Capturing</a:t>
          </a:r>
          <a:endParaRPr lang="en-US" sz="1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F2AB7737-BAC5-4171-BABF-DDD6B9B6F44F}" type="parTrans" cxnId="{5D043831-FA07-4DFC-BB49-8EB97D842726}">
      <dgm:prSet/>
      <dgm:spPr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35B2C41-A0CE-48E0-B429-1E79176D16F1}" type="sibTrans" cxnId="{5D043831-FA07-4DFC-BB49-8EB97D842726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67A5F4AA-47AC-4E5E-A60D-C47B5B0D65BE}">
      <dgm:prSet custT="1">
        <dgm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Capture for SD conducted by Facility manager = SD Facility manager</a:t>
          </a:r>
          <a:endParaRPr lang="en-US" sz="1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6137A51B-04C1-46E7-A990-36DEFE1E9F94}" type="parTrans" cxnId="{A6C172E4-5089-4B39-957A-34F80EC97A3B}">
      <dgm:prSet/>
      <dgm:spPr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B076E8DB-DAE8-4B35-937B-CBDCFB9CC7F5}" type="sibTrans" cxnId="{A6C172E4-5089-4B39-957A-34F80EC97A3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35830554-0EEC-4B36-97C0-0F819CB5E776}">
      <dgm:prSet custT="1">
        <dgm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Capture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r>
            <a:rPr lang="en-US" sz="1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for SD conducted by District  PPTICRM = SD PPTICRM </a:t>
          </a:r>
          <a:endParaRPr lang="en-US" sz="1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2127417-BAA7-4C7D-BBC5-37F3508047B2}" type="parTrans" cxnId="{E1FA7E2A-C813-4B18-A05E-C725D73A3E50}">
      <dgm:prSet/>
      <dgm:spPr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349A534F-6CBC-493C-B8FE-C841E5E4E8FA}" type="sibTrans" cxnId="{E1FA7E2A-C813-4B18-A05E-C725D73A3E50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2A6F0F5C-6ACA-4AFA-82FB-9E7BA3C4A533}">
      <dgm:prSet custT="1">
        <dgm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Capture for SD conducted  by District PPTICRM from another province = SD PPTICRM PR</a:t>
          </a:r>
          <a:endParaRPr lang="en-US" sz="1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1F94777F-6CFC-4CE9-BA0F-00D58BE44D1A}" type="parTrans" cxnId="{DB5FD787-2B38-4238-919F-26C31998B8BE}">
      <dgm:prSet>
        <dgm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dgm:style>
      </dgm:prSet>
      <dgm:spPr>
        <a:ln>
          <a:solidFill>
            <a:schemeClr val="accent3">
              <a:lumMod val="50000"/>
            </a:schemeClr>
          </a:solidFill>
        </a:ln>
      </dgm:spPr>
      <dgm:t>
        <a:bodyPr/>
        <a:lstStyle/>
        <a:p>
          <a:endParaRPr lang="en-US"/>
        </a:p>
      </dgm:t>
    </dgm:pt>
    <dgm:pt modelId="{D2379D0E-8548-4628-A75E-E4BA1C2845A7}" type="sibTrans" cxnId="{DB5FD787-2B38-4238-919F-26C31998B8BE}">
      <dgm:prSet/>
      <dgm:spPr/>
      <dgm:t>
        <a:bodyPr/>
        <a:lstStyle/>
        <a:p>
          <a:endParaRPr lang="en-US"/>
        </a:p>
      </dgm:t>
    </dgm:pt>
    <dgm:pt modelId="{797869C2-9437-4487-8022-2BA8EA624909}" type="pres">
      <dgm:prSet presAssocID="{8B91D85B-40AB-4D8D-858D-7164AD94F7D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DC7A1F13-B7DA-40C9-A33A-197548C38C05}" type="pres">
      <dgm:prSet presAssocID="{9C504D51-DF50-4B0E-8D41-BE7822E0E96A}" presName="hierRoot1" presStyleCnt="0">
        <dgm:presLayoutVars>
          <dgm:hierBranch val="init"/>
        </dgm:presLayoutVars>
      </dgm:prSet>
      <dgm:spPr/>
    </dgm:pt>
    <dgm:pt modelId="{B2084182-DA8D-47AA-AF8C-0C5C31837BB6}" type="pres">
      <dgm:prSet presAssocID="{9C504D51-DF50-4B0E-8D41-BE7822E0E96A}" presName="rootComposite1" presStyleCnt="0"/>
      <dgm:spPr/>
    </dgm:pt>
    <dgm:pt modelId="{EEE1DA1D-5A0F-4787-979D-B0B9A815E5C2}" type="pres">
      <dgm:prSet presAssocID="{9C504D51-DF50-4B0E-8D41-BE7822E0E96A}" presName="rootText1" presStyleLbl="node0" presStyleIdx="0" presStyleCnt="1" custScaleX="185596" custScaleY="3982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564A077-6E30-4DD7-A07F-5AD4D38876FA}" type="pres">
      <dgm:prSet presAssocID="{9C504D51-DF50-4B0E-8D41-BE7822E0E96A}" presName="rootConnector1" presStyleLbl="node1" presStyleIdx="0" presStyleCnt="0"/>
      <dgm:spPr/>
      <dgm:t>
        <a:bodyPr/>
        <a:lstStyle/>
        <a:p>
          <a:endParaRPr lang="en-US"/>
        </a:p>
      </dgm:t>
    </dgm:pt>
    <dgm:pt modelId="{76F0F276-582D-4EC9-AFCE-C099920EF512}" type="pres">
      <dgm:prSet presAssocID="{9C504D51-DF50-4B0E-8D41-BE7822E0E96A}" presName="hierChild2" presStyleCnt="0"/>
      <dgm:spPr/>
    </dgm:pt>
    <dgm:pt modelId="{92A62BE5-00DB-479E-9524-F9162D4E13FC}" type="pres">
      <dgm:prSet presAssocID="{2621B791-A828-40DE-904B-F9CF2351E15C}" presName="Name37" presStyleLbl="parChTrans1D2" presStyleIdx="0" presStyleCnt="2"/>
      <dgm:spPr/>
      <dgm:t>
        <a:bodyPr/>
        <a:lstStyle/>
        <a:p>
          <a:endParaRPr lang="en-US"/>
        </a:p>
      </dgm:t>
    </dgm:pt>
    <dgm:pt modelId="{DC8B6BBA-454B-4F57-B8B4-D69332BF9BC0}" type="pres">
      <dgm:prSet presAssocID="{67BC7D18-3757-47E4-989C-55D95D1F4DCF}" presName="hierRoot2" presStyleCnt="0">
        <dgm:presLayoutVars>
          <dgm:hierBranch val="init"/>
        </dgm:presLayoutVars>
      </dgm:prSet>
      <dgm:spPr/>
    </dgm:pt>
    <dgm:pt modelId="{DB128D55-E54A-4823-9C43-E09158E7A1A2}" type="pres">
      <dgm:prSet presAssocID="{67BC7D18-3757-47E4-989C-55D95D1F4DCF}" presName="rootComposite" presStyleCnt="0"/>
      <dgm:spPr/>
    </dgm:pt>
    <dgm:pt modelId="{D9B8821B-1D34-48C8-A9FC-17201F59BEF4}" type="pres">
      <dgm:prSet presAssocID="{67BC7D18-3757-47E4-989C-55D95D1F4DCF}" presName="rootText" presStyleLbl="node2" presStyleIdx="0" presStyleCnt="2" custScaleX="85170" custScaleY="5216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4AA8F42-ED30-4AE9-970D-E2480B2826C9}" type="pres">
      <dgm:prSet presAssocID="{67BC7D18-3757-47E4-989C-55D95D1F4DCF}" presName="rootConnector" presStyleLbl="node2" presStyleIdx="0" presStyleCnt="2"/>
      <dgm:spPr/>
      <dgm:t>
        <a:bodyPr/>
        <a:lstStyle/>
        <a:p>
          <a:endParaRPr lang="en-US"/>
        </a:p>
      </dgm:t>
    </dgm:pt>
    <dgm:pt modelId="{939393E7-4E35-497C-86A7-43DB375F7BB9}" type="pres">
      <dgm:prSet presAssocID="{67BC7D18-3757-47E4-989C-55D95D1F4DCF}" presName="hierChild4" presStyleCnt="0"/>
      <dgm:spPr/>
    </dgm:pt>
    <dgm:pt modelId="{604F7548-0B56-46D3-84B9-62D65F06D6D5}" type="pres">
      <dgm:prSet presAssocID="{67BC7D18-3757-47E4-989C-55D95D1F4DCF}" presName="hierChild5" presStyleCnt="0"/>
      <dgm:spPr/>
    </dgm:pt>
    <dgm:pt modelId="{5C3F029F-3D6D-4A56-8AD6-45FCF0AA9D64}" type="pres">
      <dgm:prSet presAssocID="{F2AB7737-BAC5-4171-BABF-DDD6B9B6F44F}" presName="Name37" presStyleLbl="parChTrans1D2" presStyleIdx="1" presStyleCnt="2"/>
      <dgm:spPr/>
      <dgm:t>
        <a:bodyPr/>
        <a:lstStyle/>
        <a:p>
          <a:endParaRPr lang="en-US"/>
        </a:p>
      </dgm:t>
    </dgm:pt>
    <dgm:pt modelId="{D6A056C7-7E7E-4E86-8EA6-26CE7FB391F7}" type="pres">
      <dgm:prSet presAssocID="{DB03F79F-DBE0-4999-9788-0E8E4889D284}" presName="hierRoot2" presStyleCnt="0">
        <dgm:presLayoutVars>
          <dgm:hierBranch val="init"/>
        </dgm:presLayoutVars>
      </dgm:prSet>
      <dgm:spPr/>
    </dgm:pt>
    <dgm:pt modelId="{D01AFAF2-F120-40F5-BD8E-F703948C5050}" type="pres">
      <dgm:prSet presAssocID="{DB03F79F-DBE0-4999-9788-0E8E4889D284}" presName="rootComposite" presStyleCnt="0"/>
      <dgm:spPr/>
    </dgm:pt>
    <dgm:pt modelId="{F5F4D828-3388-4B0C-941F-3398F934830C}" type="pres">
      <dgm:prSet presAssocID="{DB03F79F-DBE0-4999-9788-0E8E4889D284}" presName="rootText" presStyleLbl="node2" presStyleIdx="1" presStyleCnt="2" custScaleX="80076" custScaleY="54095" custLinFactNeighborX="-9369" custLinFactNeighborY="2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5D2D3DE-5889-447D-8B63-21DB91C6E8B3}" type="pres">
      <dgm:prSet presAssocID="{DB03F79F-DBE0-4999-9788-0E8E4889D284}" presName="rootConnector" presStyleLbl="node2" presStyleIdx="1" presStyleCnt="2"/>
      <dgm:spPr/>
      <dgm:t>
        <a:bodyPr/>
        <a:lstStyle/>
        <a:p>
          <a:endParaRPr lang="en-US"/>
        </a:p>
      </dgm:t>
    </dgm:pt>
    <dgm:pt modelId="{B35E9812-1407-470D-BA03-F3A120B5FC62}" type="pres">
      <dgm:prSet presAssocID="{DB03F79F-DBE0-4999-9788-0E8E4889D284}" presName="hierChild4" presStyleCnt="0"/>
      <dgm:spPr/>
    </dgm:pt>
    <dgm:pt modelId="{74736980-02B7-41AE-AF9F-AE6A5F5CECFD}" type="pres">
      <dgm:prSet presAssocID="{6137A51B-04C1-46E7-A990-36DEFE1E9F94}" presName="Name37" presStyleLbl="parChTrans1D3" presStyleIdx="0" presStyleCnt="3"/>
      <dgm:spPr/>
      <dgm:t>
        <a:bodyPr/>
        <a:lstStyle/>
        <a:p>
          <a:endParaRPr lang="en-US"/>
        </a:p>
      </dgm:t>
    </dgm:pt>
    <dgm:pt modelId="{D29C61DA-371A-4BBA-B359-C3E895F4A003}" type="pres">
      <dgm:prSet presAssocID="{67A5F4AA-47AC-4E5E-A60D-C47B5B0D65BE}" presName="hierRoot2" presStyleCnt="0">
        <dgm:presLayoutVars>
          <dgm:hierBranch val="init"/>
        </dgm:presLayoutVars>
      </dgm:prSet>
      <dgm:spPr/>
    </dgm:pt>
    <dgm:pt modelId="{F6B7AA64-33A8-4097-80A9-1313666B5A43}" type="pres">
      <dgm:prSet presAssocID="{67A5F4AA-47AC-4E5E-A60D-C47B5B0D65BE}" presName="rootComposite" presStyleCnt="0"/>
      <dgm:spPr/>
    </dgm:pt>
    <dgm:pt modelId="{32660A8C-6567-4047-8644-24D5545A5332}" type="pres">
      <dgm:prSet presAssocID="{67A5F4AA-47AC-4E5E-A60D-C47B5B0D65BE}" presName="rootText" presStyleLbl="node3" presStyleIdx="0" presStyleCnt="3" custScaleX="178052" custScaleY="52430" custLinFactNeighborX="319" custLinFactNeighborY="-2045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63C30F4-DCBA-43C7-9EEB-F531C7325B5F}" type="pres">
      <dgm:prSet presAssocID="{67A5F4AA-47AC-4E5E-A60D-C47B5B0D65BE}" presName="rootConnector" presStyleLbl="node3" presStyleIdx="0" presStyleCnt="3"/>
      <dgm:spPr/>
      <dgm:t>
        <a:bodyPr/>
        <a:lstStyle/>
        <a:p>
          <a:endParaRPr lang="en-US"/>
        </a:p>
      </dgm:t>
    </dgm:pt>
    <dgm:pt modelId="{03DE025B-1F64-4805-B2B9-4E04067F69AC}" type="pres">
      <dgm:prSet presAssocID="{67A5F4AA-47AC-4E5E-A60D-C47B5B0D65BE}" presName="hierChild4" presStyleCnt="0"/>
      <dgm:spPr/>
    </dgm:pt>
    <dgm:pt modelId="{7923CB46-76A1-4B86-9BE6-DE91E8859D79}" type="pres">
      <dgm:prSet presAssocID="{67A5F4AA-47AC-4E5E-A60D-C47B5B0D65BE}" presName="hierChild5" presStyleCnt="0"/>
      <dgm:spPr/>
    </dgm:pt>
    <dgm:pt modelId="{030F4770-18A7-4E30-A20E-37A6CFE790E5}" type="pres">
      <dgm:prSet presAssocID="{B2127417-BAA7-4C7D-BBC5-37F3508047B2}" presName="Name37" presStyleLbl="parChTrans1D3" presStyleIdx="1" presStyleCnt="3"/>
      <dgm:spPr/>
      <dgm:t>
        <a:bodyPr/>
        <a:lstStyle/>
        <a:p>
          <a:endParaRPr lang="en-US"/>
        </a:p>
      </dgm:t>
    </dgm:pt>
    <dgm:pt modelId="{A361B811-3304-444D-A01C-C3773F90078E}" type="pres">
      <dgm:prSet presAssocID="{35830554-0EEC-4B36-97C0-0F819CB5E776}" presName="hierRoot2" presStyleCnt="0">
        <dgm:presLayoutVars>
          <dgm:hierBranch val="init"/>
        </dgm:presLayoutVars>
      </dgm:prSet>
      <dgm:spPr/>
    </dgm:pt>
    <dgm:pt modelId="{27686B27-04EB-46DF-9D31-27600C27F4EA}" type="pres">
      <dgm:prSet presAssocID="{35830554-0EEC-4B36-97C0-0F819CB5E776}" presName="rootComposite" presStyleCnt="0"/>
      <dgm:spPr/>
    </dgm:pt>
    <dgm:pt modelId="{F3EEC1ED-FBE9-4A34-BA72-4CB4C6DC3DEC}" type="pres">
      <dgm:prSet presAssocID="{35830554-0EEC-4B36-97C0-0F819CB5E776}" presName="rootText" presStyleLbl="node3" presStyleIdx="1" presStyleCnt="3" custScaleX="200949" custScaleY="52834" custLinFactNeighborX="319" custLinFactNeighborY="-3927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7D3974F-FD54-4A59-A87E-AD26867A114F}" type="pres">
      <dgm:prSet presAssocID="{35830554-0EEC-4B36-97C0-0F819CB5E776}" presName="rootConnector" presStyleLbl="node3" presStyleIdx="1" presStyleCnt="3"/>
      <dgm:spPr/>
      <dgm:t>
        <a:bodyPr/>
        <a:lstStyle/>
        <a:p>
          <a:endParaRPr lang="en-US"/>
        </a:p>
      </dgm:t>
    </dgm:pt>
    <dgm:pt modelId="{5C937683-1283-4AFE-A9BB-068DFB6E8587}" type="pres">
      <dgm:prSet presAssocID="{35830554-0EEC-4B36-97C0-0F819CB5E776}" presName="hierChild4" presStyleCnt="0"/>
      <dgm:spPr/>
    </dgm:pt>
    <dgm:pt modelId="{747B0A73-55C1-4D91-9E9B-41D8BA7641DC}" type="pres">
      <dgm:prSet presAssocID="{35830554-0EEC-4B36-97C0-0F819CB5E776}" presName="hierChild5" presStyleCnt="0"/>
      <dgm:spPr/>
    </dgm:pt>
    <dgm:pt modelId="{9674A042-C56F-41FB-AD28-BCB29D0BD47C}" type="pres">
      <dgm:prSet presAssocID="{1F94777F-6CFC-4CE9-BA0F-00D58BE44D1A}" presName="Name37" presStyleLbl="parChTrans1D3" presStyleIdx="2" presStyleCnt="3"/>
      <dgm:spPr/>
      <dgm:t>
        <a:bodyPr/>
        <a:lstStyle/>
        <a:p>
          <a:endParaRPr lang="en-US"/>
        </a:p>
      </dgm:t>
    </dgm:pt>
    <dgm:pt modelId="{F17CD9C5-7E1F-48AD-A616-2BDCA2A81B1C}" type="pres">
      <dgm:prSet presAssocID="{2A6F0F5C-6ACA-4AFA-82FB-9E7BA3C4A533}" presName="hierRoot2" presStyleCnt="0">
        <dgm:presLayoutVars>
          <dgm:hierBranch val="init"/>
        </dgm:presLayoutVars>
      </dgm:prSet>
      <dgm:spPr/>
    </dgm:pt>
    <dgm:pt modelId="{FEF064D6-C2B9-4F68-AA1C-FFA85B9FCD16}" type="pres">
      <dgm:prSet presAssocID="{2A6F0F5C-6ACA-4AFA-82FB-9E7BA3C4A533}" presName="rootComposite" presStyleCnt="0"/>
      <dgm:spPr/>
    </dgm:pt>
    <dgm:pt modelId="{DBA1BA73-51E5-4111-B67C-51FD8251C9B5}" type="pres">
      <dgm:prSet presAssocID="{2A6F0F5C-6ACA-4AFA-82FB-9E7BA3C4A533}" presName="rootText" presStyleLbl="node3" presStyleIdx="2" presStyleCnt="3" custScaleX="215983" custScaleY="87476" custLinFactNeighborX="319" custLinFactNeighborY="-5464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F73CC34-CA56-4965-8C39-0B8C1845D31E}" type="pres">
      <dgm:prSet presAssocID="{2A6F0F5C-6ACA-4AFA-82FB-9E7BA3C4A533}" presName="rootConnector" presStyleLbl="node3" presStyleIdx="2" presStyleCnt="3"/>
      <dgm:spPr/>
      <dgm:t>
        <a:bodyPr/>
        <a:lstStyle/>
        <a:p>
          <a:endParaRPr lang="en-US"/>
        </a:p>
      </dgm:t>
    </dgm:pt>
    <dgm:pt modelId="{9C59AA93-B2A7-43C5-B2B6-CD4D5AF31015}" type="pres">
      <dgm:prSet presAssocID="{2A6F0F5C-6ACA-4AFA-82FB-9E7BA3C4A533}" presName="hierChild4" presStyleCnt="0"/>
      <dgm:spPr/>
    </dgm:pt>
    <dgm:pt modelId="{64A7076B-DCAA-49A7-98BC-36A62A262E57}" type="pres">
      <dgm:prSet presAssocID="{2A6F0F5C-6ACA-4AFA-82FB-9E7BA3C4A533}" presName="hierChild5" presStyleCnt="0"/>
      <dgm:spPr/>
    </dgm:pt>
    <dgm:pt modelId="{0BB24D25-5784-4149-BD9E-91085F6FFF5F}" type="pres">
      <dgm:prSet presAssocID="{DB03F79F-DBE0-4999-9788-0E8E4889D284}" presName="hierChild5" presStyleCnt="0"/>
      <dgm:spPr/>
    </dgm:pt>
    <dgm:pt modelId="{8BD527FB-DB3C-4B4E-AE74-55E12E25E89D}" type="pres">
      <dgm:prSet presAssocID="{9C504D51-DF50-4B0E-8D41-BE7822E0E96A}" presName="hierChild3" presStyleCnt="0"/>
      <dgm:spPr/>
    </dgm:pt>
  </dgm:ptLst>
  <dgm:cxnLst>
    <dgm:cxn modelId="{6F44199D-EB85-4346-B8E8-7540FC080551}" type="presOf" srcId="{35830554-0EEC-4B36-97C0-0F819CB5E776}" destId="{F3EEC1ED-FBE9-4A34-BA72-4CB4C6DC3DEC}" srcOrd="0" destOrd="0" presId="urn:microsoft.com/office/officeart/2005/8/layout/orgChart1"/>
    <dgm:cxn modelId="{87DC5736-235F-4BAC-99D1-12B411FC6420}" type="presOf" srcId="{35830554-0EEC-4B36-97C0-0F819CB5E776}" destId="{07D3974F-FD54-4A59-A87E-AD26867A114F}" srcOrd="1" destOrd="0" presId="urn:microsoft.com/office/officeart/2005/8/layout/orgChart1"/>
    <dgm:cxn modelId="{A0800F86-294C-4E7D-80EE-090A52B14FC0}" type="presOf" srcId="{6137A51B-04C1-46E7-A990-36DEFE1E9F94}" destId="{74736980-02B7-41AE-AF9F-AE6A5F5CECFD}" srcOrd="0" destOrd="0" presId="urn:microsoft.com/office/officeart/2005/8/layout/orgChart1"/>
    <dgm:cxn modelId="{5D043831-FA07-4DFC-BB49-8EB97D842726}" srcId="{9C504D51-DF50-4B0E-8D41-BE7822E0E96A}" destId="{DB03F79F-DBE0-4999-9788-0E8E4889D284}" srcOrd="1" destOrd="0" parTransId="{F2AB7737-BAC5-4171-BABF-DDD6B9B6F44F}" sibTransId="{435B2C41-A0CE-48E0-B429-1E79176D16F1}"/>
    <dgm:cxn modelId="{5F575A55-D456-4D2C-9EA6-1EE5C9BD4574}" type="presOf" srcId="{1F94777F-6CFC-4CE9-BA0F-00D58BE44D1A}" destId="{9674A042-C56F-41FB-AD28-BCB29D0BD47C}" srcOrd="0" destOrd="0" presId="urn:microsoft.com/office/officeart/2005/8/layout/orgChart1"/>
    <dgm:cxn modelId="{DB5FD787-2B38-4238-919F-26C31998B8BE}" srcId="{DB03F79F-DBE0-4999-9788-0E8E4889D284}" destId="{2A6F0F5C-6ACA-4AFA-82FB-9E7BA3C4A533}" srcOrd="2" destOrd="0" parTransId="{1F94777F-6CFC-4CE9-BA0F-00D58BE44D1A}" sibTransId="{D2379D0E-8548-4628-A75E-E4BA1C2845A7}"/>
    <dgm:cxn modelId="{96A6B309-92AE-4457-8FE5-B60791A166F6}" type="presOf" srcId="{2621B791-A828-40DE-904B-F9CF2351E15C}" destId="{92A62BE5-00DB-479E-9524-F9162D4E13FC}" srcOrd="0" destOrd="0" presId="urn:microsoft.com/office/officeart/2005/8/layout/orgChart1"/>
    <dgm:cxn modelId="{559DFA62-214B-4602-BE1C-DA841C9F4451}" type="presOf" srcId="{67A5F4AA-47AC-4E5E-A60D-C47B5B0D65BE}" destId="{32660A8C-6567-4047-8644-24D5545A5332}" srcOrd="0" destOrd="0" presId="urn:microsoft.com/office/officeart/2005/8/layout/orgChart1"/>
    <dgm:cxn modelId="{1CDCF491-EA22-40B3-9602-65788E89DCCF}" type="presOf" srcId="{67BC7D18-3757-47E4-989C-55D95D1F4DCF}" destId="{F4AA8F42-ED30-4AE9-970D-E2480B2826C9}" srcOrd="1" destOrd="0" presId="urn:microsoft.com/office/officeart/2005/8/layout/orgChart1"/>
    <dgm:cxn modelId="{F255B7CD-9497-42C2-BF6A-8B434CB3BD3B}" type="presOf" srcId="{B2127417-BAA7-4C7D-BBC5-37F3508047B2}" destId="{030F4770-18A7-4E30-A20E-37A6CFE790E5}" srcOrd="0" destOrd="0" presId="urn:microsoft.com/office/officeart/2005/8/layout/orgChart1"/>
    <dgm:cxn modelId="{55DD9843-2653-4C1A-902E-1117407ACC35}" type="presOf" srcId="{9C504D51-DF50-4B0E-8D41-BE7822E0E96A}" destId="{9564A077-6E30-4DD7-A07F-5AD4D38876FA}" srcOrd="1" destOrd="0" presId="urn:microsoft.com/office/officeart/2005/8/layout/orgChart1"/>
    <dgm:cxn modelId="{44516863-626D-4093-B29C-12A69CFC3E5E}" type="presOf" srcId="{67BC7D18-3757-47E4-989C-55D95D1F4DCF}" destId="{D9B8821B-1D34-48C8-A9FC-17201F59BEF4}" srcOrd="0" destOrd="0" presId="urn:microsoft.com/office/officeart/2005/8/layout/orgChart1"/>
    <dgm:cxn modelId="{3B654BFC-8430-4465-B25D-837D37D4BCF0}" type="presOf" srcId="{DB03F79F-DBE0-4999-9788-0E8E4889D284}" destId="{F5F4D828-3388-4B0C-941F-3398F934830C}" srcOrd="0" destOrd="0" presId="urn:microsoft.com/office/officeart/2005/8/layout/orgChart1"/>
    <dgm:cxn modelId="{A6C172E4-5089-4B39-957A-34F80EC97A3B}" srcId="{DB03F79F-DBE0-4999-9788-0E8E4889D284}" destId="{67A5F4AA-47AC-4E5E-A60D-C47B5B0D65BE}" srcOrd="0" destOrd="0" parTransId="{6137A51B-04C1-46E7-A990-36DEFE1E9F94}" sibTransId="{B076E8DB-DAE8-4B35-937B-CBDCFB9CC7F5}"/>
    <dgm:cxn modelId="{95D79A88-36DC-4147-942B-C3F38AC00AF2}" type="presOf" srcId="{8B91D85B-40AB-4D8D-858D-7164AD94F7D6}" destId="{797869C2-9437-4487-8022-2BA8EA624909}" srcOrd="0" destOrd="0" presId="urn:microsoft.com/office/officeart/2005/8/layout/orgChart1"/>
    <dgm:cxn modelId="{D3A747B7-4E73-4E12-9C4E-83A71A633591}" type="presOf" srcId="{DB03F79F-DBE0-4999-9788-0E8E4889D284}" destId="{65D2D3DE-5889-447D-8B63-21DB91C6E8B3}" srcOrd="1" destOrd="0" presId="urn:microsoft.com/office/officeart/2005/8/layout/orgChart1"/>
    <dgm:cxn modelId="{ABEB928E-32D7-489C-94D0-6086C8A8914A}" type="presOf" srcId="{F2AB7737-BAC5-4171-BABF-DDD6B9B6F44F}" destId="{5C3F029F-3D6D-4A56-8AD6-45FCF0AA9D64}" srcOrd="0" destOrd="0" presId="urn:microsoft.com/office/officeart/2005/8/layout/orgChart1"/>
    <dgm:cxn modelId="{B7E4BE33-4AFA-4C8D-AE36-FE99D6A7C35A}" type="presOf" srcId="{9C504D51-DF50-4B0E-8D41-BE7822E0E96A}" destId="{EEE1DA1D-5A0F-4787-979D-B0B9A815E5C2}" srcOrd="0" destOrd="0" presId="urn:microsoft.com/office/officeart/2005/8/layout/orgChart1"/>
    <dgm:cxn modelId="{3097184A-6E76-43C5-B625-A698FA209814}" srcId="{8B91D85B-40AB-4D8D-858D-7164AD94F7D6}" destId="{9C504D51-DF50-4B0E-8D41-BE7822E0E96A}" srcOrd="0" destOrd="0" parTransId="{BAAC947F-7502-4ECA-8CE4-2E8DDC0C52D5}" sibTransId="{EBDD7599-E428-4E28-A89D-7396EC0FD157}"/>
    <dgm:cxn modelId="{F2946CFB-E208-43F8-84A0-59186A1D4957}" srcId="{9C504D51-DF50-4B0E-8D41-BE7822E0E96A}" destId="{67BC7D18-3757-47E4-989C-55D95D1F4DCF}" srcOrd="0" destOrd="0" parTransId="{2621B791-A828-40DE-904B-F9CF2351E15C}" sibTransId="{808051F7-42B9-4C64-B83B-1C54B696B9E5}"/>
    <dgm:cxn modelId="{E1FA7E2A-C813-4B18-A05E-C725D73A3E50}" srcId="{DB03F79F-DBE0-4999-9788-0E8E4889D284}" destId="{35830554-0EEC-4B36-97C0-0F819CB5E776}" srcOrd="1" destOrd="0" parTransId="{B2127417-BAA7-4C7D-BBC5-37F3508047B2}" sibTransId="{349A534F-6CBC-493C-B8FE-C841E5E4E8FA}"/>
    <dgm:cxn modelId="{7194D96E-1367-4EAE-B71D-15A00192D2D8}" type="presOf" srcId="{67A5F4AA-47AC-4E5E-A60D-C47B5B0D65BE}" destId="{463C30F4-DCBA-43C7-9EEB-F531C7325B5F}" srcOrd="1" destOrd="0" presId="urn:microsoft.com/office/officeart/2005/8/layout/orgChart1"/>
    <dgm:cxn modelId="{93C1F9DF-BCC4-4C51-8640-FA2EC05F6439}" type="presOf" srcId="{2A6F0F5C-6ACA-4AFA-82FB-9E7BA3C4A533}" destId="{DBA1BA73-51E5-4111-B67C-51FD8251C9B5}" srcOrd="0" destOrd="0" presId="urn:microsoft.com/office/officeart/2005/8/layout/orgChart1"/>
    <dgm:cxn modelId="{23BCF172-A7D2-4CC5-AF75-E0FF0F03DEBC}" type="presOf" srcId="{2A6F0F5C-6ACA-4AFA-82FB-9E7BA3C4A533}" destId="{6F73CC34-CA56-4965-8C39-0B8C1845D31E}" srcOrd="1" destOrd="0" presId="urn:microsoft.com/office/officeart/2005/8/layout/orgChart1"/>
    <dgm:cxn modelId="{DDF86CAA-C3C9-4D7A-B820-400A790B97E4}" type="presParOf" srcId="{797869C2-9437-4487-8022-2BA8EA624909}" destId="{DC7A1F13-B7DA-40C9-A33A-197548C38C05}" srcOrd="0" destOrd="0" presId="urn:microsoft.com/office/officeart/2005/8/layout/orgChart1"/>
    <dgm:cxn modelId="{E27AA8BF-B638-40F8-BED9-EF868F86A002}" type="presParOf" srcId="{DC7A1F13-B7DA-40C9-A33A-197548C38C05}" destId="{B2084182-DA8D-47AA-AF8C-0C5C31837BB6}" srcOrd="0" destOrd="0" presId="urn:microsoft.com/office/officeart/2005/8/layout/orgChart1"/>
    <dgm:cxn modelId="{93BD10FE-A218-42BB-B0D1-2F42EE401F3D}" type="presParOf" srcId="{B2084182-DA8D-47AA-AF8C-0C5C31837BB6}" destId="{EEE1DA1D-5A0F-4787-979D-B0B9A815E5C2}" srcOrd="0" destOrd="0" presId="urn:microsoft.com/office/officeart/2005/8/layout/orgChart1"/>
    <dgm:cxn modelId="{D5E3C521-063B-432E-A3B5-6F1974303594}" type="presParOf" srcId="{B2084182-DA8D-47AA-AF8C-0C5C31837BB6}" destId="{9564A077-6E30-4DD7-A07F-5AD4D38876FA}" srcOrd="1" destOrd="0" presId="urn:microsoft.com/office/officeart/2005/8/layout/orgChart1"/>
    <dgm:cxn modelId="{86871872-B664-45A6-975D-D745C53C62EC}" type="presParOf" srcId="{DC7A1F13-B7DA-40C9-A33A-197548C38C05}" destId="{76F0F276-582D-4EC9-AFCE-C099920EF512}" srcOrd="1" destOrd="0" presId="urn:microsoft.com/office/officeart/2005/8/layout/orgChart1"/>
    <dgm:cxn modelId="{E1E6802E-1098-4A46-9C8C-0AAF834F7AE7}" type="presParOf" srcId="{76F0F276-582D-4EC9-AFCE-C099920EF512}" destId="{92A62BE5-00DB-479E-9524-F9162D4E13FC}" srcOrd="0" destOrd="0" presId="urn:microsoft.com/office/officeart/2005/8/layout/orgChart1"/>
    <dgm:cxn modelId="{C8398ADE-F427-4F9E-9336-4AA1F9B74277}" type="presParOf" srcId="{76F0F276-582D-4EC9-AFCE-C099920EF512}" destId="{DC8B6BBA-454B-4F57-B8B4-D69332BF9BC0}" srcOrd="1" destOrd="0" presId="urn:microsoft.com/office/officeart/2005/8/layout/orgChart1"/>
    <dgm:cxn modelId="{D13D4F63-230A-4EA6-ACC4-8F0D1ACF6137}" type="presParOf" srcId="{DC8B6BBA-454B-4F57-B8B4-D69332BF9BC0}" destId="{DB128D55-E54A-4823-9C43-E09158E7A1A2}" srcOrd="0" destOrd="0" presId="urn:microsoft.com/office/officeart/2005/8/layout/orgChart1"/>
    <dgm:cxn modelId="{2121617B-762E-4198-A68C-2BBC4FE1E27B}" type="presParOf" srcId="{DB128D55-E54A-4823-9C43-E09158E7A1A2}" destId="{D9B8821B-1D34-48C8-A9FC-17201F59BEF4}" srcOrd="0" destOrd="0" presId="urn:microsoft.com/office/officeart/2005/8/layout/orgChart1"/>
    <dgm:cxn modelId="{5803AEAE-4FAE-470A-A093-23F258C091F4}" type="presParOf" srcId="{DB128D55-E54A-4823-9C43-E09158E7A1A2}" destId="{F4AA8F42-ED30-4AE9-970D-E2480B2826C9}" srcOrd="1" destOrd="0" presId="urn:microsoft.com/office/officeart/2005/8/layout/orgChart1"/>
    <dgm:cxn modelId="{F7C936CC-D499-4D29-A235-ED25E91CD88B}" type="presParOf" srcId="{DC8B6BBA-454B-4F57-B8B4-D69332BF9BC0}" destId="{939393E7-4E35-497C-86A7-43DB375F7BB9}" srcOrd="1" destOrd="0" presId="urn:microsoft.com/office/officeart/2005/8/layout/orgChart1"/>
    <dgm:cxn modelId="{246C9D50-AC6A-4192-918C-5B3D1C4B32DE}" type="presParOf" srcId="{DC8B6BBA-454B-4F57-B8B4-D69332BF9BC0}" destId="{604F7548-0B56-46D3-84B9-62D65F06D6D5}" srcOrd="2" destOrd="0" presId="urn:microsoft.com/office/officeart/2005/8/layout/orgChart1"/>
    <dgm:cxn modelId="{B32552DD-2FD3-43E6-BAAB-87077B0588A6}" type="presParOf" srcId="{76F0F276-582D-4EC9-AFCE-C099920EF512}" destId="{5C3F029F-3D6D-4A56-8AD6-45FCF0AA9D64}" srcOrd="2" destOrd="0" presId="urn:microsoft.com/office/officeart/2005/8/layout/orgChart1"/>
    <dgm:cxn modelId="{CDFBE0B6-753A-431E-AE7D-6BE28DF27312}" type="presParOf" srcId="{76F0F276-582D-4EC9-AFCE-C099920EF512}" destId="{D6A056C7-7E7E-4E86-8EA6-26CE7FB391F7}" srcOrd="3" destOrd="0" presId="urn:microsoft.com/office/officeart/2005/8/layout/orgChart1"/>
    <dgm:cxn modelId="{08DD9490-9EE4-46BF-B7A9-B1550D1B322F}" type="presParOf" srcId="{D6A056C7-7E7E-4E86-8EA6-26CE7FB391F7}" destId="{D01AFAF2-F120-40F5-BD8E-F703948C5050}" srcOrd="0" destOrd="0" presId="urn:microsoft.com/office/officeart/2005/8/layout/orgChart1"/>
    <dgm:cxn modelId="{87F026BB-AD7B-47A3-A76E-0E5D6E606A50}" type="presParOf" srcId="{D01AFAF2-F120-40F5-BD8E-F703948C5050}" destId="{F5F4D828-3388-4B0C-941F-3398F934830C}" srcOrd="0" destOrd="0" presId="urn:microsoft.com/office/officeart/2005/8/layout/orgChart1"/>
    <dgm:cxn modelId="{C77E9C20-9039-49A6-9DAC-1620BF840D19}" type="presParOf" srcId="{D01AFAF2-F120-40F5-BD8E-F703948C5050}" destId="{65D2D3DE-5889-447D-8B63-21DB91C6E8B3}" srcOrd="1" destOrd="0" presId="urn:microsoft.com/office/officeart/2005/8/layout/orgChart1"/>
    <dgm:cxn modelId="{63DB4B9D-54C0-458D-88D2-B6E5A92330C0}" type="presParOf" srcId="{D6A056C7-7E7E-4E86-8EA6-26CE7FB391F7}" destId="{B35E9812-1407-470D-BA03-F3A120B5FC62}" srcOrd="1" destOrd="0" presId="urn:microsoft.com/office/officeart/2005/8/layout/orgChart1"/>
    <dgm:cxn modelId="{35AA8A6A-E682-489F-9BF3-6385F8CDF481}" type="presParOf" srcId="{B35E9812-1407-470D-BA03-F3A120B5FC62}" destId="{74736980-02B7-41AE-AF9F-AE6A5F5CECFD}" srcOrd="0" destOrd="0" presId="urn:microsoft.com/office/officeart/2005/8/layout/orgChart1"/>
    <dgm:cxn modelId="{CF23903A-4BF0-4B97-8E83-C7AB6C143314}" type="presParOf" srcId="{B35E9812-1407-470D-BA03-F3A120B5FC62}" destId="{D29C61DA-371A-4BBA-B359-C3E895F4A003}" srcOrd="1" destOrd="0" presId="urn:microsoft.com/office/officeart/2005/8/layout/orgChart1"/>
    <dgm:cxn modelId="{8450263C-9B40-469C-BEBD-1082FF74A7F7}" type="presParOf" srcId="{D29C61DA-371A-4BBA-B359-C3E895F4A003}" destId="{F6B7AA64-33A8-4097-80A9-1313666B5A43}" srcOrd="0" destOrd="0" presId="urn:microsoft.com/office/officeart/2005/8/layout/orgChart1"/>
    <dgm:cxn modelId="{DB806D7A-450C-4821-889B-5FCDD9FC2F74}" type="presParOf" srcId="{F6B7AA64-33A8-4097-80A9-1313666B5A43}" destId="{32660A8C-6567-4047-8644-24D5545A5332}" srcOrd="0" destOrd="0" presId="urn:microsoft.com/office/officeart/2005/8/layout/orgChart1"/>
    <dgm:cxn modelId="{27E5BBC6-2259-4792-A619-B370052D86EF}" type="presParOf" srcId="{F6B7AA64-33A8-4097-80A9-1313666B5A43}" destId="{463C30F4-DCBA-43C7-9EEB-F531C7325B5F}" srcOrd="1" destOrd="0" presId="urn:microsoft.com/office/officeart/2005/8/layout/orgChart1"/>
    <dgm:cxn modelId="{42217BB8-5FF6-4A97-BAF5-F3EAA01685ED}" type="presParOf" srcId="{D29C61DA-371A-4BBA-B359-C3E895F4A003}" destId="{03DE025B-1F64-4805-B2B9-4E04067F69AC}" srcOrd="1" destOrd="0" presId="urn:microsoft.com/office/officeart/2005/8/layout/orgChart1"/>
    <dgm:cxn modelId="{5B9D0D2F-6A4E-4B7A-B65B-49BF54EE7FB6}" type="presParOf" srcId="{D29C61DA-371A-4BBA-B359-C3E895F4A003}" destId="{7923CB46-76A1-4B86-9BE6-DE91E8859D79}" srcOrd="2" destOrd="0" presId="urn:microsoft.com/office/officeart/2005/8/layout/orgChart1"/>
    <dgm:cxn modelId="{6DB3912B-A0B4-4B4B-820D-F033AAC4A105}" type="presParOf" srcId="{B35E9812-1407-470D-BA03-F3A120B5FC62}" destId="{030F4770-18A7-4E30-A20E-37A6CFE790E5}" srcOrd="2" destOrd="0" presId="urn:microsoft.com/office/officeart/2005/8/layout/orgChart1"/>
    <dgm:cxn modelId="{AEB27A5F-A337-41A9-A231-023510073847}" type="presParOf" srcId="{B35E9812-1407-470D-BA03-F3A120B5FC62}" destId="{A361B811-3304-444D-A01C-C3773F90078E}" srcOrd="3" destOrd="0" presId="urn:microsoft.com/office/officeart/2005/8/layout/orgChart1"/>
    <dgm:cxn modelId="{1D577301-1EC6-41AE-8DD1-702DDF504AC5}" type="presParOf" srcId="{A361B811-3304-444D-A01C-C3773F90078E}" destId="{27686B27-04EB-46DF-9D31-27600C27F4EA}" srcOrd="0" destOrd="0" presId="urn:microsoft.com/office/officeart/2005/8/layout/orgChart1"/>
    <dgm:cxn modelId="{255B348A-B953-472F-AC3B-570F1BBC6EA0}" type="presParOf" srcId="{27686B27-04EB-46DF-9D31-27600C27F4EA}" destId="{F3EEC1ED-FBE9-4A34-BA72-4CB4C6DC3DEC}" srcOrd="0" destOrd="0" presId="urn:microsoft.com/office/officeart/2005/8/layout/orgChart1"/>
    <dgm:cxn modelId="{C82F1940-D529-43EE-814D-7CC8EBC5F00C}" type="presParOf" srcId="{27686B27-04EB-46DF-9D31-27600C27F4EA}" destId="{07D3974F-FD54-4A59-A87E-AD26867A114F}" srcOrd="1" destOrd="0" presId="urn:microsoft.com/office/officeart/2005/8/layout/orgChart1"/>
    <dgm:cxn modelId="{95FA16C6-D185-4CA4-AC53-E6D95AB74945}" type="presParOf" srcId="{A361B811-3304-444D-A01C-C3773F90078E}" destId="{5C937683-1283-4AFE-A9BB-068DFB6E8587}" srcOrd="1" destOrd="0" presId="urn:microsoft.com/office/officeart/2005/8/layout/orgChart1"/>
    <dgm:cxn modelId="{24DF678C-587E-43B6-BB01-D253CF7DE5E8}" type="presParOf" srcId="{A361B811-3304-444D-A01C-C3773F90078E}" destId="{747B0A73-55C1-4D91-9E9B-41D8BA7641DC}" srcOrd="2" destOrd="0" presId="urn:microsoft.com/office/officeart/2005/8/layout/orgChart1"/>
    <dgm:cxn modelId="{296A1283-05C9-4D1C-977C-5E56A2396A97}" type="presParOf" srcId="{B35E9812-1407-470D-BA03-F3A120B5FC62}" destId="{9674A042-C56F-41FB-AD28-BCB29D0BD47C}" srcOrd="4" destOrd="0" presId="urn:microsoft.com/office/officeart/2005/8/layout/orgChart1"/>
    <dgm:cxn modelId="{35889E28-05D1-443C-89C4-3386DD51609B}" type="presParOf" srcId="{B35E9812-1407-470D-BA03-F3A120B5FC62}" destId="{F17CD9C5-7E1F-48AD-A616-2BDCA2A81B1C}" srcOrd="5" destOrd="0" presId="urn:microsoft.com/office/officeart/2005/8/layout/orgChart1"/>
    <dgm:cxn modelId="{F4F17AAD-3547-4B21-B050-D481067D1278}" type="presParOf" srcId="{F17CD9C5-7E1F-48AD-A616-2BDCA2A81B1C}" destId="{FEF064D6-C2B9-4F68-AA1C-FFA85B9FCD16}" srcOrd="0" destOrd="0" presId="urn:microsoft.com/office/officeart/2005/8/layout/orgChart1"/>
    <dgm:cxn modelId="{CA806843-8813-4CCF-B06B-26FBE1B9AB3F}" type="presParOf" srcId="{FEF064D6-C2B9-4F68-AA1C-FFA85B9FCD16}" destId="{DBA1BA73-51E5-4111-B67C-51FD8251C9B5}" srcOrd="0" destOrd="0" presId="urn:microsoft.com/office/officeart/2005/8/layout/orgChart1"/>
    <dgm:cxn modelId="{BE60350D-ED39-48B7-8069-A0829EBF234E}" type="presParOf" srcId="{FEF064D6-C2B9-4F68-AA1C-FFA85B9FCD16}" destId="{6F73CC34-CA56-4965-8C39-0B8C1845D31E}" srcOrd="1" destOrd="0" presId="urn:microsoft.com/office/officeart/2005/8/layout/orgChart1"/>
    <dgm:cxn modelId="{1C7AAE98-7C58-46C3-B6E4-55E5CF0E5AB3}" type="presParOf" srcId="{F17CD9C5-7E1F-48AD-A616-2BDCA2A81B1C}" destId="{9C59AA93-B2A7-43C5-B2B6-CD4D5AF31015}" srcOrd="1" destOrd="0" presId="urn:microsoft.com/office/officeart/2005/8/layout/orgChart1"/>
    <dgm:cxn modelId="{C622E1DA-DD08-4D10-8375-6D4186BF141B}" type="presParOf" srcId="{F17CD9C5-7E1F-48AD-A616-2BDCA2A81B1C}" destId="{64A7076B-DCAA-49A7-98BC-36A62A262E57}" srcOrd="2" destOrd="0" presId="urn:microsoft.com/office/officeart/2005/8/layout/orgChart1"/>
    <dgm:cxn modelId="{106A89FD-25FE-4644-AFB3-1C8B965F094C}" type="presParOf" srcId="{D6A056C7-7E7E-4E86-8EA6-26CE7FB391F7}" destId="{0BB24D25-5784-4149-BD9E-91085F6FFF5F}" srcOrd="2" destOrd="0" presId="urn:microsoft.com/office/officeart/2005/8/layout/orgChart1"/>
    <dgm:cxn modelId="{5976309E-4EDC-4C91-BA7C-232176F87FF8}" type="presParOf" srcId="{DC7A1F13-B7DA-40C9-A33A-197548C38C05}" destId="{8BD527FB-DB3C-4B4E-AE74-55E12E25E89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62FEA06-6AB4-4298-AAB6-9840B58D2FC8}" type="doc">
      <dgm:prSet loTypeId="urn:microsoft.com/office/officeart/2005/8/layout/list1" loCatId="list" qsTypeId="urn:microsoft.com/office/officeart/2005/8/quickstyle/simple1" qsCatId="simple" csTypeId="urn:microsoft.com/office/officeart/2005/8/colors/accent3_4" csCatId="accent3" phldr="1"/>
      <dgm:spPr/>
      <dgm:t>
        <a:bodyPr/>
        <a:lstStyle/>
        <a:p>
          <a:endParaRPr lang="en-US"/>
        </a:p>
      </dgm:t>
    </dgm:pt>
    <dgm:pt modelId="{F7DB8CAC-B6CD-4A57-81E8-2BC95463D125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National</a:t>
          </a:r>
          <a:endParaRPr lang="en-US" sz="2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E8965993-0E99-4EA4-9AEA-6FEE2E2646EE}" type="parTrans" cxnId="{5676AD62-5A17-4EA3-8CB7-CAF8D2D704C1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D9B9A08-6C5E-481B-A4D2-FAF24ACDC7D6}" type="sibTrans" cxnId="{5676AD62-5A17-4EA3-8CB7-CAF8D2D704C1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F2B142D-7E7F-4218-A06A-D5A30C65D720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Provincial</a:t>
          </a:r>
          <a:endParaRPr lang="en-US" sz="2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C4CF377C-74EE-48E1-91F5-96E31B028DAE}" type="parTrans" cxnId="{9F7A25CC-D71B-4A44-9DED-93C57442FBE7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61344AA1-7197-4CF6-ADC6-79CC5970CBBB}" type="sibTrans" cxnId="{9F7A25CC-D71B-4A44-9DED-93C57442FBE7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E40D76C9-A268-4FF2-97A6-57C3E56968D6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District</a:t>
          </a:r>
          <a:endParaRPr lang="en-US" sz="2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4334DD2A-786C-4B65-9517-54871DCB3865}" type="parTrans" cxnId="{2E256FD0-D505-4244-B063-D7C3C09A572C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B7F1D43-5430-48CD-BCA3-7D3F1E5D1573}" type="sibTrans" cxnId="{2E256FD0-D505-4244-B063-D7C3C09A572C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2C4983DF-6600-4A2E-804F-4EEA8446C47B}">
      <dgm:prSet custT="1"/>
      <dgm:spPr/>
      <dgm:t>
        <a:bodyPr/>
        <a:lstStyle/>
        <a:p>
          <a:r>
            <a:rPr lang="en-US" sz="2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Sub district</a:t>
          </a:r>
          <a:endParaRPr lang="en-US" sz="2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46F5E20-66BF-45F5-8A2E-BAD1DA442C21}" type="parTrans" cxnId="{D5D3D222-ECF2-4E0C-88CB-7416B050E5C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E32CC41-8EAE-43DB-B404-1E0E361915E2}" type="sibTrans" cxnId="{D5D3D222-ECF2-4E0C-88CB-7416B050E5C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798DDB3A-5B1A-4C8D-8F27-BFEFBD9ECA69}">
      <dgm:prSet custT="1"/>
      <dgm:spPr/>
      <dgm:t>
        <a:bodyPr/>
        <a:lstStyle/>
        <a:p>
          <a:r>
            <a:rPr lang="en-US" sz="2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Facility</a:t>
          </a:r>
          <a:endParaRPr lang="en-US" sz="20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A39DC68F-5DDD-49C7-AEFF-CB894670568D}" type="parTrans" cxnId="{4399AE97-55B4-4DE7-BE0A-E75C646EFE7F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B42BF13-6B4F-4089-9546-A19012735CEB}" type="sibTrans" cxnId="{4399AE97-55B4-4DE7-BE0A-E75C646EFE7F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E724D92-5334-4B88-A8AE-5CF0A1538C10}">
      <dgm:prSet custT="1"/>
      <dgm:spPr/>
      <dgm:t>
        <a:bodyPr/>
        <a:lstStyle/>
        <a:p>
          <a:r>
            <a: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Assigned according to where user work</a:t>
          </a:r>
          <a:endParaRPr lang="en-US" sz="2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9986625-FCBA-4218-993E-94673C2633F5}" type="parTrans" cxnId="{87ABC303-CE6C-445E-9927-D4D4366E76D9}">
      <dgm:prSet/>
      <dgm:spPr/>
      <dgm:t>
        <a:bodyPr/>
        <a:lstStyle/>
        <a:p>
          <a:endParaRPr lang="en-US"/>
        </a:p>
      </dgm:t>
    </dgm:pt>
    <dgm:pt modelId="{6DD42200-8BF1-41F8-B9E6-6D2B0FB5F1DC}" type="sibTrans" cxnId="{87ABC303-CE6C-445E-9927-D4D4366E76D9}">
      <dgm:prSet/>
      <dgm:spPr/>
      <dgm:t>
        <a:bodyPr/>
        <a:lstStyle/>
        <a:p>
          <a:endParaRPr lang="en-US"/>
        </a:p>
      </dgm:t>
    </dgm:pt>
    <dgm:pt modelId="{9DA380F8-2925-4C79-B982-C7A987BD978D}" type="pres">
      <dgm:prSet presAssocID="{462FEA06-6AB4-4298-AAB6-9840B58D2FC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70B3B5D-2244-45B4-8780-78E4BCB4D988}" type="pres">
      <dgm:prSet presAssocID="{9E724D92-5334-4B88-A8AE-5CF0A1538C10}" presName="parentLin" presStyleCnt="0"/>
      <dgm:spPr/>
    </dgm:pt>
    <dgm:pt modelId="{32F00555-4BA3-4D2C-A4BB-02011B773119}" type="pres">
      <dgm:prSet presAssocID="{9E724D92-5334-4B88-A8AE-5CF0A1538C10}" presName="parentLeftMargin" presStyleLbl="node1" presStyleIdx="0" presStyleCnt="6"/>
      <dgm:spPr/>
      <dgm:t>
        <a:bodyPr/>
        <a:lstStyle/>
        <a:p>
          <a:endParaRPr lang="en-US"/>
        </a:p>
      </dgm:t>
    </dgm:pt>
    <dgm:pt modelId="{B9F00049-9905-4D6A-9FBD-FB9C6C50B620}" type="pres">
      <dgm:prSet presAssocID="{9E724D92-5334-4B88-A8AE-5CF0A1538C10}" presName="parentText" presStyleLbl="node1" presStyleIdx="0" presStyleCnt="6" custScaleX="131093" custScaleY="20196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1D50A16-AE04-4034-A1B2-570AACC98394}" type="pres">
      <dgm:prSet presAssocID="{9E724D92-5334-4B88-A8AE-5CF0A1538C10}" presName="negativeSpace" presStyleCnt="0"/>
      <dgm:spPr/>
    </dgm:pt>
    <dgm:pt modelId="{CDADA325-35CC-459A-98B7-3DED13764F0F}" type="pres">
      <dgm:prSet presAssocID="{9E724D92-5334-4B88-A8AE-5CF0A1538C10}" presName="childText" presStyleLbl="conFgAcc1" presStyleIdx="0" presStyleCnt="6">
        <dgm:presLayoutVars>
          <dgm:bulletEnabled val="1"/>
        </dgm:presLayoutVars>
      </dgm:prSet>
      <dgm:spPr/>
    </dgm:pt>
    <dgm:pt modelId="{CC15DE21-1AF0-4850-96FA-A27624D00FB8}" type="pres">
      <dgm:prSet presAssocID="{6DD42200-8BF1-41F8-B9E6-6D2B0FB5F1DC}" presName="spaceBetweenRectangles" presStyleCnt="0"/>
      <dgm:spPr/>
    </dgm:pt>
    <dgm:pt modelId="{5825C0CE-2B18-43EE-B5EA-AE4E90A5D1E6}" type="pres">
      <dgm:prSet presAssocID="{F7DB8CAC-B6CD-4A57-81E8-2BC95463D125}" presName="parentLin" presStyleCnt="0"/>
      <dgm:spPr/>
    </dgm:pt>
    <dgm:pt modelId="{D7B6F9D3-025F-4C82-BB9F-90195FA16D05}" type="pres">
      <dgm:prSet presAssocID="{F7DB8CAC-B6CD-4A57-81E8-2BC95463D125}" presName="parentLeftMargin" presStyleLbl="node1" presStyleIdx="0" presStyleCnt="6"/>
      <dgm:spPr/>
      <dgm:t>
        <a:bodyPr/>
        <a:lstStyle/>
        <a:p>
          <a:endParaRPr lang="en-US"/>
        </a:p>
      </dgm:t>
    </dgm:pt>
    <dgm:pt modelId="{5D343B6A-9489-4E7C-AAA0-BBAF2EFC1C5F}" type="pres">
      <dgm:prSet presAssocID="{F7DB8CAC-B6CD-4A57-81E8-2BC95463D125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9B56C6-A825-481F-8D56-4242AF7D7CB7}" type="pres">
      <dgm:prSet presAssocID="{F7DB8CAC-B6CD-4A57-81E8-2BC95463D125}" presName="negativeSpace" presStyleCnt="0"/>
      <dgm:spPr/>
    </dgm:pt>
    <dgm:pt modelId="{2C17054F-2AE8-4E1F-91D6-9F67C0965535}" type="pres">
      <dgm:prSet presAssocID="{F7DB8CAC-B6CD-4A57-81E8-2BC95463D125}" presName="childText" presStyleLbl="conFgAcc1" presStyleIdx="1" presStyleCnt="6">
        <dgm:presLayoutVars>
          <dgm:bulletEnabled val="1"/>
        </dgm:presLayoutVars>
      </dgm:prSet>
      <dgm:spPr/>
    </dgm:pt>
    <dgm:pt modelId="{EE0A4C0B-8F30-4602-8E6B-DD1EF48685DD}" type="pres">
      <dgm:prSet presAssocID="{3D9B9A08-6C5E-481B-A4D2-FAF24ACDC7D6}" presName="spaceBetweenRectangles" presStyleCnt="0"/>
      <dgm:spPr/>
    </dgm:pt>
    <dgm:pt modelId="{C6E9DD86-E72B-4F62-AE92-4C36E6535309}" type="pres">
      <dgm:prSet presAssocID="{9F2B142D-7E7F-4218-A06A-D5A30C65D720}" presName="parentLin" presStyleCnt="0"/>
      <dgm:spPr/>
    </dgm:pt>
    <dgm:pt modelId="{C6F741C9-F499-4000-9AAD-591DA7E8A8AC}" type="pres">
      <dgm:prSet presAssocID="{9F2B142D-7E7F-4218-A06A-D5A30C65D720}" presName="parentLeftMargin" presStyleLbl="node1" presStyleIdx="1" presStyleCnt="6"/>
      <dgm:spPr/>
      <dgm:t>
        <a:bodyPr/>
        <a:lstStyle/>
        <a:p>
          <a:endParaRPr lang="en-US"/>
        </a:p>
      </dgm:t>
    </dgm:pt>
    <dgm:pt modelId="{3B13F876-CE90-44D2-99D8-40592B557B39}" type="pres">
      <dgm:prSet presAssocID="{9F2B142D-7E7F-4218-A06A-D5A30C65D720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6BF4F8-5DEF-49AF-B331-0E9780E949D4}" type="pres">
      <dgm:prSet presAssocID="{9F2B142D-7E7F-4218-A06A-D5A30C65D720}" presName="negativeSpace" presStyleCnt="0"/>
      <dgm:spPr/>
    </dgm:pt>
    <dgm:pt modelId="{AEA50561-979D-4693-AE7C-893F40362B80}" type="pres">
      <dgm:prSet presAssocID="{9F2B142D-7E7F-4218-A06A-D5A30C65D720}" presName="childText" presStyleLbl="conFgAcc1" presStyleIdx="2" presStyleCnt="6">
        <dgm:presLayoutVars>
          <dgm:bulletEnabled val="1"/>
        </dgm:presLayoutVars>
      </dgm:prSet>
      <dgm:spPr/>
    </dgm:pt>
    <dgm:pt modelId="{FDA70444-EA87-4FAB-8ED0-D41C4C27AC59}" type="pres">
      <dgm:prSet presAssocID="{61344AA1-7197-4CF6-ADC6-79CC5970CBBB}" presName="spaceBetweenRectangles" presStyleCnt="0"/>
      <dgm:spPr/>
    </dgm:pt>
    <dgm:pt modelId="{4EAAAF65-4078-4FA8-960A-C1D841868F69}" type="pres">
      <dgm:prSet presAssocID="{E40D76C9-A268-4FF2-97A6-57C3E56968D6}" presName="parentLin" presStyleCnt="0"/>
      <dgm:spPr/>
    </dgm:pt>
    <dgm:pt modelId="{63A0306B-E9DA-42FF-A360-FD8B5B82C6FC}" type="pres">
      <dgm:prSet presAssocID="{E40D76C9-A268-4FF2-97A6-57C3E56968D6}" presName="parentLeftMargin" presStyleLbl="node1" presStyleIdx="2" presStyleCnt="6"/>
      <dgm:spPr/>
      <dgm:t>
        <a:bodyPr/>
        <a:lstStyle/>
        <a:p>
          <a:endParaRPr lang="en-US"/>
        </a:p>
      </dgm:t>
    </dgm:pt>
    <dgm:pt modelId="{66040310-0243-4FFC-886B-81B158B71CFF}" type="pres">
      <dgm:prSet presAssocID="{E40D76C9-A268-4FF2-97A6-57C3E56968D6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431738-A599-4C6E-9693-F1F5EBFA597E}" type="pres">
      <dgm:prSet presAssocID="{E40D76C9-A268-4FF2-97A6-57C3E56968D6}" presName="negativeSpace" presStyleCnt="0"/>
      <dgm:spPr/>
    </dgm:pt>
    <dgm:pt modelId="{A5231CCB-84A9-4B4C-A49B-B4F96CE1CB4E}" type="pres">
      <dgm:prSet presAssocID="{E40D76C9-A268-4FF2-97A6-57C3E56968D6}" presName="childText" presStyleLbl="conFgAcc1" presStyleIdx="3" presStyleCnt="6">
        <dgm:presLayoutVars>
          <dgm:bulletEnabled val="1"/>
        </dgm:presLayoutVars>
      </dgm:prSet>
      <dgm:spPr/>
    </dgm:pt>
    <dgm:pt modelId="{43969E96-7F01-4221-A063-8E6ED9B3E859}" type="pres">
      <dgm:prSet presAssocID="{3B7F1D43-5430-48CD-BCA3-7D3F1E5D1573}" presName="spaceBetweenRectangles" presStyleCnt="0"/>
      <dgm:spPr/>
    </dgm:pt>
    <dgm:pt modelId="{1B967BD5-E973-4585-93D8-A403C53D4B3E}" type="pres">
      <dgm:prSet presAssocID="{2C4983DF-6600-4A2E-804F-4EEA8446C47B}" presName="parentLin" presStyleCnt="0"/>
      <dgm:spPr/>
    </dgm:pt>
    <dgm:pt modelId="{5202DA8D-DE0C-41BB-9669-728DAA0C570E}" type="pres">
      <dgm:prSet presAssocID="{2C4983DF-6600-4A2E-804F-4EEA8446C47B}" presName="parentLeftMargin" presStyleLbl="node1" presStyleIdx="3" presStyleCnt="6"/>
      <dgm:spPr/>
      <dgm:t>
        <a:bodyPr/>
        <a:lstStyle/>
        <a:p>
          <a:endParaRPr lang="en-US"/>
        </a:p>
      </dgm:t>
    </dgm:pt>
    <dgm:pt modelId="{FF3329E4-B8C6-4EA1-9A39-63ED4CF101B0}" type="pres">
      <dgm:prSet presAssocID="{2C4983DF-6600-4A2E-804F-4EEA8446C47B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5023AF0-5CB9-496C-B5AC-8D40437B2E56}" type="pres">
      <dgm:prSet presAssocID="{2C4983DF-6600-4A2E-804F-4EEA8446C47B}" presName="negativeSpace" presStyleCnt="0"/>
      <dgm:spPr/>
    </dgm:pt>
    <dgm:pt modelId="{CF7D5F03-FDF9-4F2E-BD7B-348402376D5B}" type="pres">
      <dgm:prSet presAssocID="{2C4983DF-6600-4A2E-804F-4EEA8446C47B}" presName="childText" presStyleLbl="conFgAcc1" presStyleIdx="4" presStyleCnt="6">
        <dgm:presLayoutVars>
          <dgm:bulletEnabled val="1"/>
        </dgm:presLayoutVars>
      </dgm:prSet>
      <dgm:spPr/>
    </dgm:pt>
    <dgm:pt modelId="{1E76638C-C2E4-4625-AB85-F623E5FE2CD2}" type="pres">
      <dgm:prSet presAssocID="{9E32CC41-8EAE-43DB-B404-1E0E361915E2}" presName="spaceBetweenRectangles" presStyleCnt="0"/>
      <dgm:spPr/>
    </dgm:pt>
    <dgm:pt modelId="{548F3EA7-002D-4D51-9E04-D85ADF4F3957}" type="pres">
      <dgm:prSet presAssocID="{798DDB3A-5B1A-4C8D-8F27-BFEFBD9ECA69}" presName="parentLin" presStyleCnt="0"/>
      <dgm:spPr/>
    </dgm:pt>
    <dgm:pt modelId="{77853F28-1A79-4292-BD33-3EA18009CA76}" type="pres">
      <dgm:prSet presAssocID="{798DDB3A-5B1A-4C8D-8F27-BFEFBD9ECA69}" presName="parentLeftMargin" presStyleLbl="node1" presStyleIdx="4" presStyleCnt="6"/>
      <dgm:spPr/>
      <dgm:t>
        <a:bodyPr/>
        <a:lstStyle/>
        <a:p>
          <a:endParaRPr lang="en-US"/>
        </a:p>
      </dgm:t>
    </dgm:pt>
    <dgm:pt modelId="{8697269E-7BAC-4533-A687-906454013FC6}" type="pres">
      <dgm:prSet presAssocID="{798DDB3A-5B1A-4C8D-8F27-BFEFBD9ECA69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26DA03-0388-4502-9819-BE844E58A577}" type="pres">
      <dgm:prSet presAssocID="{798DDB3A-5B1A-4C8D-8F27-BFEFBD9ECA69}" presName="negativeSpace" presStyleCnt="0"/>
      <dgm:spPr/>
    </dgm:pt>
    <dgm:pt modelId="{48F9FDCB-491F-4E64-9CE9-85DCAC1BE904}" type="pres">
      <dgm:prSet presAssocID="{798DDB3A-5B1A-4C8D-8F27-BFEFBD9ECA69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5922F7EB-52CE-4F3E-B748-7431185B18B7}" type="presOf" srcId="{9E724D92-5334-4B88-A8AE-5CF0A1538C10}" destId="{32F00555-4BA3-4D2C-A4BB-02011B773119}" srcOrd="0" destOrd="0" presId="urn:microsoft.com/office/officeart/2005/8/layout/list1"/>
    <dgm:cxn modelId="{0AC4043C-E73A-4982-AD62-EBCE98223A6F}" type="presOf" srcId="{2C4983DF-6600-4A2E-804F-4EEA8446C47B}" destId="{FF3329E4-B8C6-4EA1-9A39-63ED4CF101B0}" srcOrd="1" destOrd="0" presId="urn:microsoft.com/office/officeart/2005/8/layout/list1"/>
    <dgm:cxn modelId="{1C14BED6-D595-45D0-88F3-FD6CBE312AF6}" type="presOf" srcId="{9F2B142D-7E7F-4218-A06A-D5A30C65D720}" destId="{3B13F876-CE90-44D2-99D8-40592B557B39}" srcOrd="1" destOrd="0" presId="urn:microsoft.com/office/officeart/2005/8/layout/list1"/>
    <dgm:cxn modelId="{2E256FD0-D505-4244-B063-D7C3C09A572C}" srcId="{462FEA06-6AB4-4298-AAB6-9840B58D2FC8}" destId="{E40D76C9-A268-4FF2-97A6-57C3E56968D6}" srcOrd="3" destOrd="0" parTransId="{4334DD2A-786C-4B65-9517-54871DCB3865}" sibTransId="{3B7F1D43-5430-48CD-BCA3-7D3F1E5D1573}"/>
    <dgm:cxn modelId="{5676AD62-5A17-4EA3-8CB7-CAF8D2D704C1}" srcId="{462FEA06-6AB4-4298-AAB6-9840B58D2FC8}" destId="{F7DB8CAC-B6CD-4A57-81E8-2BC95463D125}" srcOrd="1" destOrd="0" parTransId="{E8965993-0E99-4EA4-9AEA-6FEE2E2646EE}" sibTransId="{3D9B9A08-6C5E-481B-A4D2-FAF24ACDC7D6}"/>
    <dgm:cxn modelId="{56B1D846-D726-4DD0-A497-23FE1C8A5A78}" type="presOf" srcId="{9F2B142D-7E7F-4218-A06A-D5A30C65D720}" destId="{C6F741C9-F499-4000-9AAD-591DA7E8A8AC}" srcOrd="0" destOrd="0" presId="urn:microsoft.com/office/officeart/2005/8/layout/list1"/>
    <dgm:cxn modelId="{9F7A25CC-D71B-4A44-9DED-93C57442FBE7}" srcId="{462FEA06-6AB4-4298-AAB6-9840B58D2FC8}" destId="{9F2B142D-7E7F-4218-A06A-D5A30C65D720}" srcOrd="2" destOrd="0" parTransId="{C4CF377C-74EE-48E1-91F5-96E31B028DAE}" sibTransId="{61344AA1-7197-4CF6-ADC6-79CC5970CBBB}"/>
    <dgm:cxn modelId="{D9372886-A607-46E0-A4BC-BB635FC8E27A}" type="presOf" srcId="{F7DB8CAC-B6CD-4A57-81E8-2BC95463D125}" destId="{D7B6F9D3-025F-4C82-BB9F-90195FA16D05}" srcOrd="0" destOrd="0" presId="urn:microsoft.com/office/officeart/2005/8/layout/list1"/>
    <dgm:cxn modelId="{02401F72-6207-4E3C-AA53-51A4FB63941B}" type="presOf" srcId="{2C4983DF-6600-4A2E-804F-4EEA8446C47B}" destId="{5202DA8D-DE0C-41BB-9669-728DAA0C570E}" srcOrd="0" destOrd="0" presId="urn:microsoft.com/office/officeart/2005/8/layout/list1"/>
    <dgm:cxn modelId="{AAA4D012-F125-450C-AA33-327CF712ADB5}" type="presOf" srcId="{9E724D92-5334-4B88-A8AE-5CF0A1538C10}" destId="{B9F00049-9905-4D6A-9FBD-FB9C6C50B620}" srcOrd="1" destOrd="0" presId="urn:microsoft.com/office/officeart/2005/8/layout/list1"/>
    <dgm:cxn modelId="{088C90E2-F0BF-4958-8BBB-F497F6701E4A}" type="presOf" srcId="{798DDB3A-5B1A-4C8D-8F27-BFEFBD9ECA69}" destId="{77853F28-1A79-4292-BD33-3EA18009CA76}" srcOrd="0" destOrd="0" presId="urn:microsoft.com/office/officeart/2005/8/layout/list1"/>
    <dgm:cxn modelId="{87ABC303-CE6C-445E-9927-D4D4366E76D9}" srcId="{462FEA06-6AB4-4298-AAB6-9840B58D2FC8}" destId="{9E724D92-5334-4B88-A8AE-5CF0A1538C10}" srcOrd="0" destOrd="0" parTransId="{39986625-FCBA-4218-993E-94673C2633F5}" sibTransId="{6DD42200-8BF1-41F8-B9E6-6D2B0FB5F1DC}"/>
    <dgm:cxn modelId="{4399AE97-55B4-4DE7-BE0A-E75C646EFE7F}" srcId="{462FEA06-6AB4-4298-AAB6-9840B58D2FC8}" destId="{798DDB3A-5B1A-4C8D-8F27-BFEFBD9ECA69}" srcOrd="5" destOrd="0" parTransId="{A39DC68F-5DDD-49C7-AEFF-CB894670568D}" sibTransId="{3B42BF13-6B4F-4089-9546-A19012735CEB}"/>
    <dgm:cxn modelId="{D5D3D222-ECF2-4E0C-88CB-7416B050E5CE}" srcId="{462FEA06-6AB4-4298-AAB6-9840B58D2FC8}" destId="{2C4983DF-6600-4A2E-804F-4EEA8446C47B}" srcOrd="4" destOrd="0" parTransId="{B46F5E20-66BF-45F5-8A2E-BAD1DA442C21}" sibTransId="{9E32CC41-8EAE-43DB-B404-1E0E361915E2}"/>
    <dgm:cxn modelId="{25BC7343-D56E-4EFE-B88D-5ACAFA2600CA}" type="presOf" srcId="{798DDB3A-5B1A-4C8D-8F27-BFEFBD9ECA69}" destId="{8697269E-7BAC-4533-A687-906454013FC6}" srcOrd="1" destOrd="0" presId="urn:microsoft.com/office/officeart/2005/8/layout/list1"/>
    <dgm:cxn modelId="{A87D0CD2-BD0A-478B-A66E-6190B782AA0F}" type="presOf" srcId="{E40D76C9-A268-4FF2-97A6-57C3E56968D6}" destId="{66040310-0243-4FFC-886B-81B158B71CFF}" srcOrd="1" destOrd="0" presId="urn:microsoft.com/office/officeart/2005/8/layout/list1"/>
    <dgm:cxn modelId="{21C3FC2E-3F8A-4240-8061-BAF80A08DD03}" type="presOf" srcId="{462FEA06-6AB4-4298-AAB6-9840B58D2FC8}" destId="{9DA380F8-2925-4C79-B982-C7A987BD978D}" srcOrd="0" destOrd="0" presId="urn:microsoft.com/office/officeart/2005/8/layout/list1"/>
    <dgm:cxn modelId="{BE29B742-CAE7-4F43-A6FC-781622A1E8D2}" type="presOf" srcId="{F7DB8CAC-B6CD-4A57-81E8-2BC95463D125}" destId="{5D343B6A-9489-4E7C-AAA0-BBAF2EFC1C5F}" srcOrd="1" destOrd="0" presId="urn:microsoft.com/office/officeart/2005/8/layout/list1"/>
    <dgm:cxn modelId="{18BB5E3D-A585-4020-B3F6-3F83590AD321}" type="presOf" srcId="{E40D76C9-A268-4FF2-97A6-57C3E56968D6}" destId="{63A0306B-E9DA-42FF-A360-FD8B5B82C6FC}" srcOrd="0" destOrd="0" presId="urn:microsoft.com/office/officeart/2005/8/layout/list1"/>
    <dgm:cxn modelId="{017AF205-699A-4939-BC05-A6CB237F6CBB}" type="presParOf" srcId="{9DA380F8-2925-4C79-B982-C7A987BD978D}" destId="{C70B3B5D-2244-45B4-8780-78E4BCB4D988}" srcOrd="0" destOrd="0" presId="urn:microsoft.com/office/officeart/2005/8/layout/list1"/>
    <dgm:cxn modelId="{362D0A28-0C27-4233-9657-7D092DF6029F}" type="presParOf" srcId="{C70B3B5D-2244-45B4-8780-78E4BCB4D988}" destId="{32F00555-4BA3-4D2C-A4BB-02011B773119}" srcOrd="0" destOrd="0" presId="urn:microsoft.com/office/officeart/2005/8/layout/list1"/>
    <dgm:cxn modelId="{3AC3EA93-B21B-4A39-8B14-BBB8917D2974}" type="presParOf" srcId="{C70B3B5D-2244-45B4-8780-78E4BCB4D988}" destId="{B9F00049-9905-4D6A-9FBD-FB9C6C50B620}" srcOrd="1" destOrd="0" presId="urn:microsoft.com/office/officeart/2005/8/layout/list1"/>
    <dgm:cxn modelId="{564C6536-C2D5-4A47-971D-A4EA539C5C76}" type="presParOf" srcId="{9DA380F8-2925-4C79-B982-C7A987BD978D}" destId="{51D50A16-AE04-4034-A1B2-570AACC98394}" srcOrd="1" destOrd="0" presId="urn:microsoft.com/office/officeart/2005/8/layout/list1"/>
    <dgm:cxn modelId="{A568D67A-C17E-4564-9547-D18527C5C20C}" type="presParOf" srcId="{9DA380F8-2925-4C79-B982-C7A987BD978D}" destId="{CDADA325-35CC-459A-98B7-3DED13764F0F}" srcOrd="2" destOrd="0" presId="urn:microsoft.com/office/officeart/2005/8/layout/list1"/>
    <dgm:cxn modelId="{3D2A54E8-5E65-4053-9391-98507C5FF837}" type="presParOf" srcId="{9DA380F8-2925-4C79-B982-C7A987BD978D}" destId="{CC15DE21-1AF0-4850-96FA-A27624D00FB8}" srcOrd="3" destOrd="0" presId="urn:microsoft.com/office/officeart/2005/8/layout/list1"/>
    <dgm:cxn modelId="{5C18985B-E5D1-41C9-A39D-46CE8E6A1696}" type="presParOf" srcId="{9DA380F8-2925-4C79-B982-C7A987BD978D}" destId="{5825C0CE-2B18-43EE-B5EA-AE4E90A5D1E6}" srcOrd="4" destOrd="0" presId="urn:microsoft.com/office/officeart/2005/8/layout/list1"/>
    <dgm:cxn modelId="{C94C31F4-CA59-40A6-89A7-D7FC58DE2CE5}" type="presParOf" srcId="{5825C0CE-2B18-43EE-B5EA-AE4E90A5D1E6}" destId="{D7B6F9D3-025F-4C82-BB9F-90195FA16D05}" srcOrd="0" destOrd="0" presId="urn:microsoft.com/office/officeart/2005/8/layout/list1"/>
    <dgm:cxn modelId="{E52DD1A9-192B-47C9-A832-D00768757DA2}" type="presParOf" srcId="{5825C0CE-2B18-43EE-B5EA-AE4E90A5D1E6}" destId="{5D343B6A-9489-4E7C-AAA0-BBAF2EFC1C5F}" srcOrd="1" destOrd="0" presId="urn:microsoft.com/office/officeart/2005/8/layout/list1"/>
    <dgm:cxn modelId="{21E66349-49DC-4DCD-AACF-0F827B4C22CC}" type="presParOf" srcId="{9DA380F8-2925-4C79-B982-C7A987BD978D}" destId="{469B56C6-A825-481F-8D56-4242AF7D7CB7}" srcOrd="5" destOrd="0" presId="urn:microsoft.com/office/officeart/2005/8/layout/list1"/>
    <dgm:cxn modelId="{933DD5A2-DF70-48C3-842F-CD6978C1633D}" type="presParOf" srcId="{9DA380F8-2925-4C79-B982-C7A987BD978D}" destId="{2C17054F-2AE8-4E1F-91D6-9F67C0965535}" srcOrd="6" destOrd="0" presId="urn:microsoft.com/office/officeart/2005/8/layout/list1"/>
    <dgm:cxn modelId="{E4E90247-67DE-499A-AD6F-2896E8959650}" type="presParOf" srcId="{9DA380F8-2925-4C79-B982-C7A987BD978D}" destId="{EE0A4C0B-8F30-4602-8E6B-DD1EF48685DD}" srcOrd="7" destOrd="0" presId="urn:microsoft.com/office/officeart/2005/8/layout/list1"/>
    <dgm:cxn modelId="{89BC7B39-5EBF-43B3-B289-685FFE0F4854}" type="presParOf" srcId="{9DA380F8-2925-4C79-B982-C7A987BD978D}" destId="{C6E9DD86-E72B-4F62-AE92-4C36E6535309}" srcOrd="8" destOrd="0" presId="urn:microsoft.com/office/officeart/2005/8/layout/list1"/>
    <dgm:cxn modelId="{36E29130-F1C8-4B42-AF9E-045E0457928A}" type="presParOf" srcId="{C6E9DD86-E72B-4F62-AE92-4C36E6535309}" destId="{C6F741C9-F499-4000-9AAD-591DA7E8A8AC}" srcOrd="0" destOrd="0" presId="urn:microsoft.com/office/officeart/2005/8/layout/list1"/>
    <dgm:cxn modelId="{38D57D6A-BA75-46AC-8037-91F686F0B4ED}" type="presParOf" srcId="{C6E9DD86-E72B-4F62-AE92-4C36E6535309}" destId="{3B13F876-CE90-44D2-99D8-40592B557B39}" srcOrd="1" destOrd="0" presId="urn:microsoft.com/office/officeart/2005/8/layout/list1"/>
    <dgm:cxn modelId="{69B7DEFE-9AEF-497B-AFDA-4D1A615DD6C8}" type="presParOf" srcId="{9DA380F8-2925-4C79-B982-C7A987BD978D}" destId="{416BF4F8-5DEF-49AF-B331-0E9780E949D4}" srcOrd="9" destOrd="0" presId="urn:microsoft.com/office/officeart/2005/8/layout/list1"/>
    <dgm:cxn modelId="{EF336714-C30F-4174-9A2A-5C571BD0C0AB}" type="presParOf" srcId="{9DA380F8-2925-4C79-B982-C7A987BD978D}" destId="{AEA50561-979D-4693-AE7C-893F40362B80}" srcOrd="10" destOrd="0" presId="urn:microsoft.com/office/officeart/2005/8/layout/list1"/>
    <dgm:cxn modelId="{18237D39-5C19-4736-9BF5-EE233ACD4D0A}" type="presParOf" srcId="{9DA380F8-2925-4C79-B982-C7A987BD978D}" destId="{FDA70444-EA87-4FAB-8ED0-D41C4C27AC59}" srcOrd="11" destOrd="0" presId="urn:microsoft.com/office/officeart/2005/8/layout/list1"/>
    <dgm:cxn modelId="{B07F6B50-3055-4818-B586-62828BD8ED8C}" type="presParOf" srcId="{9DA380F8-2925-4C79-B982-C7A987BD978D}" destId="{4EAAAF65-4078-4FA8-960A-C1D841868F69}" srcOrd="12" destOrd="0" presId="urn:microsoft.com/office/officeart/2005/8/layout/list1"/>
    <dgm:cxn modelId="{C205C628-E9DE-4E33-A922-7251AB4218B3}" type="presParOf" srcId="{4EAAAF65-4078-4FA8-960A-C1D841868F69}" destId="{63A0306B-E9DA-42FF-A360-FD8B5B82C6FC}" srcOrd="0" destOrd="0" presId="urn:microsoft.com/office/officeart/2005/8/layout/list1"/>
    <dgm:cxn modelId="{A03A1B6A-BF00-4AB7-8B10-A429467BF6FB}" type="presParOf" srcId="{4EAAAF65-4078-4FA8-960A-C1D841868F69}" destId="{66040310-0243-4FFC-886B-81B158B71CFF}" srcOrd="1" destOrd="0" presId="urn:microsoft.com/office/officeart/2005/8/layout/list1"/>
    <dgm:cxn modelId="{70DF1EC1-22F6-4DCB-91A8-7499A0414B3C}" type="presParOf" srcId="{9DA380F8-2925-4C79-B982-C7A987BD978D}" destId="{E4431738-A599-4C6E-9693-F1F5EBFA597E}" srcOrd="13" destOrd="0" presId="urn:microsoft.com/office/officeart/2005/8/layout/list1"/>
    <dgm:cxn modelId="{ADC44C42-D478-4C11-97D8-74BA976E9D9F}" type="presParOf" srcId="{9DA380F8-2925-4C79-B982-C7A987BD978D}" destId="{A5231CCB-84A9-4B4C-A49B-B4F96CE1CB4E}" srcOrd="14" destOrd="0" presId="urn:microsoft.com/office/officeart/2005/8/layout/list1"/>
    <dgm:cxn modelId="{4D757E7D-4ACF-453A-B5A0-42C91599D228}" type="presParOf" srcId="{9DA380F8-2925-4C79-B982-C7A987BD978D}" destId="{43969E96-7F01-4221-A063-8E6ED9B3E859}" srcOrd="15" destOrd="0" presId="urn:microsoft.com/office/officeart/2005/8/layout/list1"/>
    <dgm:cxn modelId="{1B086D6E-FEE8-4971-A203-0DF48F54311D}" type="presParOf" srcId="{9DA380F8-2925-4C79-B982-C7A987BD978D}" destId="{1B967BD5-E973-4585-93D8-A403C53D4B3E}" srcOrd="16" destOrd="0" presId="urn:microsoft.com/office/officeart/2005/8/layout/list1"/>
    <dgm:cxn modelId="{EA8E1C1F-0EC3-4474-8148-11F38F8F34D6}" type="presParOf" srcId="{1B967BD5-E973-4585-93D8-A403C53D4B3E}" destId="{5202DA8D-DE0C-41BB-9669-728DAA0C570E}" srcOrd="0" destOrd="0" presId="urn:microsoft.com/office/officeart/2005/8/layout/list1"/>
    <dgm:cxn modelId="{AABF638A-906F-45FD-9B3F-8F1B4A7A474F}" type="presParOf" srcId="{1B967BD5-E973-4585-93D8-A403C53D4B3E}" destId="{FF3329E4-B8C6-4EA1-9A39-63ED4CF101B0}" srcOrd="1" destOrd="0" presId="urn:microsoft.com/office/officeart/2005/8/layout/list1"/>
    <dgm:cxn modelId="{AAD1BE8D-DB1E-4C2E-AA35-571176910E1D}" type="presParOf" srcId="{9DA380F8-2925-4C79-B982-C7A987BD978D}" destId="{45023AF0-5CB9-496C-B5AC-8D40437B2E56}" srcOrd="17" destOrd="0" presId="urn:microsoft.com/office/officeart/2005/8/layout/list1"/>
    <dgm:cxn modelId="{9CA7177B-6495-4514-9134-E04DE2861992}" type="presParOf" srcId="{9DA380F8-2925-4C79-B982-C7A987BD978D}" destId="{CF7D5F03-FDF9-4F2E-BD7B-348402376D5B}" srcOrd="18" destOrd="0" presId="urn:microsoft.com/office/officeart/2005/8/layout/list1"/>
    <dgm:cxn modelId="{7E02A5EC-6ECB-47A6-A569-AEA20506236D}" type="presParOf" srcId="{9DA380F8-2925-4C79-B982-C7A987BD978D}" destId="{1E76638C-C2E4-4625-AB85-F623E5FE2CD2}" srcOrd="19" destOrd="0" presId="urn:microsoft.com/office/officeart/2005/8/layout/list1"/>
    <dgm:cxn modelId="{B0EC3FC5-E24D-4E5A-A691-ED8B2034820D}" type="presParOf" srcId="{9DA380F8-2925-4C79-B982-C7A987BD978D}" destId="{548F3EA7-002D-4D51-9E04-D85ADF4F3957}" srcOrd="20" destOrd="0" presId="urn:microsoft.com/office/officeart/2005/8/layout/list1"/>
    <dgm:cxn modelId="{6FF64248-05D6-4499-940E-F91BC7687513}" type="presParOf" srcId="{548F3EA7-002D-4D51-9E04-D85ADF4F3957}" destId="{77853F28-1A79-4292-BD33-3EA18009CA76}" srcOrd="0" destOrd="0" presId="urn:microsoft.com/office/officeart/2005/8/layout/list1"/>
    <dgm:cxn modelId="{7E5CCCDD-D44E-4BD7-A2A0-D531C1E21DD6}" type="presParOf" srcId="{548F3EA7-002D-4D51-9E04-D85ADF4F3957}" destId="{8697269E-7BAC-4533-A687-906454013FC6}" srcOrd="1" destOrd="0" presId="urn:microsoft.com/office/officeart/2005/8/layout/list1"/>
    <dgm:cxn modelId="{71B816DA-5FD1-4B8C-AA1A-E5BA329F6A32}" type="presParOf" srcId="{9DA380F8-2925-4C79-B982-C7A987BD978D}" destId="{5726DA03-0388-4502-9819-BE844E58A577}" srcOrd="21" destOrd="0" presId="urn:microsoft.com/office/officeart/2005/8/layout/list1"/>
    <dgm:cxn modelId="{8A3D67A1-3AD5-4560-9377-E92B6D1A587A}" type="presParOf" srcId="{9DA380F8-2925-4C79-B982-C7A987BD978D}" destId="{48F9FDCB-491F-4E64-9CE9-85DCAC1BE904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9358D4-69DE-4DB0-8747-DA513E189E6B}">
      <dsp:nvSpPr>
        <dsp:cNvPr id="0" name=""/>
        <dsp:cNvSpPr/>
      </dsp:nvSpPr>
      <dsp:spPr>
        <a:xfrm>
          <a:off x="7266421" y="2863650"/>
          <a:ext cx="91440" cy="4872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8723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DB7B12-B355-4FED-B81B-158432D84D6D}">
      <dsp:nvSpPr>
        <dsp:cNvPr id="0" name=""/>
        <dsp:cNvSpPr/>
      </dsp:nvSpPr>
      <dsp:spPr>
        <a:xfrm>
          <a:off x="7266421" y="1312583"/>
          <a:ext cx="91440" cy="4872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8723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EDA29D-DA41-44AF-BF75-51DC10FE330A}">
      <dsp:nvSpPr>
        <dsp:cNvPr id="0" name=""/>
        <dsp:cNvSpPr/>
      </dsp:nvSpPr>
      <dsp:spPr>
        <a:xfrm>
          <a:off x="4155229" y="1312583"/>
          <a:ext cx="1023806" cy="4872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2039"/>
              </a:lnTo>
              <a:lnTo>
                <a:pt x="1023806" y="332039"/>
              </a:lnTo>
              <a:lnTo>
                <a:pt x="1023806" y="487238"/>
              </a:lnTo>
            </a:path>
          </a:pathLst>
        </a:custGeom>
        <a:noFill/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C259E8-53AB-4C74-8557-67C75DBED022}">
      <dsp:nvSpPr>
        <dsp:cNvPr id="0" name=""/>
        <dsp:cNvSpPr/>
      </dsp:nvSpPr>
      <dsp:spPr>
        <a:xfrm>
          <a:off x="3131423" y="2863650"/>
          <a:ext cx="1167949" cy="4581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2996"/>
              </a:lnTo>
              <a:lnTo>
                <a:pt x="1167949" y="302996"/>
              </a:lnTo>
              <a:lnTo>
                <a:pt x="1167949" y="458196"/>
              </a:lnTo>
            </a:path>
          </a:pathLst>
        </a:custGeom>
        <a:noFill/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73471B-6BB5-4BA1-A9DF-FB59BDA8739C}">
      <dsp:nvSpPr>
        <dsp:cNvPr id="0" name=""/>
        <dsp:cNvSpPr/>
      </dsp:nvSpPr>
      <dsp:spPr>
        <a:xfrm>
          <a:off x="3131423" y="1312583"/>
          <a:ext cx="1023806" cy="487238"/>
        </a:xfrm>
        <a:custGeom>
          <a:avLst/>
          <a:gdLst/>
          <a:ahLst/>
          <a:cxnLst/>
          <a:rect l="0" t="0" r="0" b="0"/>
          <a:pathLst>
            <a:path>
              <a:moveTo>
                <a:pt x="1023806" y="0"/>
              </a:moveTo>
              <a:lnTo>
                <a:pt x="1023806" y="332039"/>
              </a:lnTo>
              <a:lnTo>
                <a:pt x="0" y="332039"/>
              </a:lnTo>
              <a:lnTo>
                <a:pt x="0" y="487238"/>
              </a:lnTo>
            </a:path>
          </a:pathLst>
        </a:custGeom>
        <a:noFill/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AEC45E-DB8E-462C-8924-AA962AE65235}">
      <dsp:nvSpPr>
        <dsp:cNvPr id="0" name=""/>
        <dsp:cNvSpPr/>
      </dsp:nvSpPr>
      <dsp:spPr>
        <a:xfrm>
          <a:off x="916763" y="2863650"/>
          <a:ext cx="91440" cy="4872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87238"/>
              </a:lnTo>
            </a:path>
          </a:pathLst>
        </a:custGeom>
        <a:noFill/>
        <a:ln w="25400" cap="flat" cmpd="sng" algn="ctr">
          <a:solidFill>
            <a:schemeClr val="accent3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BDD433-891E-47D8-B487-408384B4B444}">
      <dsp:nvSpPr>
        <dsp:cNvPr id="0" name=""/>
        <dsp:cNvSpPr/>
      </dsp:nvSpPr>
      <dsp:spPr>
        <a:xfrm>
          <a:off x="916763" y="1312583"/>
          <a:ext cx="91440" cy="4872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87238"/>
              </a:lnTo>
            </a:path>
          </a:pathLst>
        </a:custGeom>
        <a:noFill/>
        <a:ln w="25400" cap="flat" cmpd="sng" algn="ctr">
          <a:solidFill>
            <a:schemeClr val="accent3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D09AE5-E0CA-42F8-8C7A-5A0A827FF539}">
      <dsp:nvSpPr>
        <dsp:cNvPr id="0" name=""/>
        <dsp:cNvSpPr/>
      </dsp:nvSpPr>
      <dsp:spPr>
        <a:xfrm>
          <a:off x="124823" y="248755"/>
          <a:ext cx="1675319" cy="1063828"/>
        </a:xfrm>
        <a:prstGeom prst="roundRect">
          <a:avLst>
            <a:gd name="adj" fmla="val 10000"/>
          </a:avLst>
        </a:prstGeom>
        <a:solidFill>
          <a:schemeClr val="accent3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428335-7018-47E2-914C-45377A0A132C}">
      <dsp:nvSpPr>
        <dsp:cNvPr id="0" name=""/>
        <dsp:cNvSpPr/>
      </dsp:nvSpPr>
      <dsp:spPr>
        <a:xfrm>
          <a:off x="310969" y="425594"/>
          <a:ext cx="1675319" cy="10638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latin typeface="Arial" pitchFamily="34" charset="0"/>
              <a:cs typeface="Arial" pitchFamily="34" charset="0"/>
            </a:rPr>
            <a:t>On line module</a:t>
          </a:r>
          <a:endParaRPr lang="en-US" sz="1600" b="1" kern="1200" dirty="0">
            <a:latin typeface="Arial" pitchFamily="34" charset="0"/>
            <a:cs typeface="Arial" pitchFamily="34" charset="0"/>
          </a:endParaRPr>
        </a:p>
      </dsp:txBody>
      <dsp:txXfrm>
        <a:off x="310969" y="425594"/>
        <a:ext cx="1675319" cy="1063828"/>
      </dsp:txXfrm>
    </dsp:sp>
    <dsp:sp modelId="{28DC071D-02B0-4957-BE4F-C729C5267D1F}">
      <dsp:nvSpPr>
        <dsp:cNvPr id="0" name=""/>
        <dsp:cNvSpPr/>
      </dsp:nvSpPr>
      <dsp:spPr>
        <a:xfrm>
          <a:off x="3496" y="1799822"/>
          <a:ext cx="1917973" cy="1063828"/>
        </a:xfrm>
        <a:prstGeom prst="roundRect">
          <a:avLst>
            <a:gd name="adj" fmla="val 10000"/>
          </a:avLst>
        </a:prstGeom>
        <a:solidFill>
          <a:schemeClr val="accent3">
            <a:lumMod val="50000"/>
          </a:schemeClr>
        </a:solidFill>
        <a:ln w="25400" cap="flat" cmpd="sng" algn="ctr">
          <a:solidFill>
            <a:schemeClr val="accent3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A26E28-530E-4744-BCCF-C1893589C05F}">
      <dsp:nvSpPr>
        <dsp:cNvPr id="0" name=""/>
        <dsp:cNvSpPr/>
      </dsp:nvSpPr>
      <dsp:spPr>
        <a:xfrm>
          <a:off x="189643" y="1976661"/>
          <a:ext cx="1917973" cy="10638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u="none" kern="1200" baseline="0" dirty="0" smtClean="0">
              <a:solidFill>
                <a:schemeClr val="tx1"/>
              </a:solidFill>
              <a:latin typeface="Arial" pitchFamily="34" charset="0"/>
              <a:cs typeface="Arial" pitchFamily="34" charset="0"/>
              <a:hlinkClick xmlns:r="http://schemas.openxmlformats.org/officeDocument/2006/relationships" r:id="rId1"/>
            </a:rPr>
            <a:t>www.health.gov.za</a:t>
          </a:r>
          <a:r>
            <a:rPr lang="en-US" sz="1600" u="none" kern="1200" baseline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1600" kern="1200" dirty="0" smtClean="0">
              <a:latin typeface="Arial" pitchFamily="34" charset="0"/>
              <a:cs typeface="Arial" pitchFamily="34" charset="0"/>
            </a:rPr>
            <a:t>or </a:t>
          </a:r>
          <a:r>
            <a:rPr lang="en-US" sz="1600" kern="1200" dirty="0" smtClean="0">
              <a:latin typeface="Arial" pitchFamily="34" charset="0"/>
              <a:cs typeface="Arial" pitchFamily="34" charset="0"/>
              <a:hlinkClick xmlns:r="http://schemas.openxmlformats.org/officeDocument/2006/relationships" r:id="rId2"/>
            </a:rPr>
            <a:t>www.idealclinic.org.za</a:t>
          </a:r>
          <a:r>
            <a:rPr lang="en-US" sz="1600" kern="1200" dirty="0" smtClean="0">
              <a:latin typeface="Arial" pitchFamily="34" charset="0"/>
              <a:cs typeface="Arial" pitchFamily="34" charset="0"/>
            </a:rPr>
            <a:t> </a:t>
          </a:r>
          <a:endParaRPr lang="en-US" sz="1600" kern="1200" dirty="0">
            <a:latin typeface="Arial" pitchFamily="34" charset="0"/>
            <a:cs typeface="Arial" pitchFamily="34" charset="0"/>
          </a:endParaRPr>
        </a:p>
      </dsp:txBody>
      <dsp:txXfrm>
        <a:off x="189643" y="1976661"/>
        <a:ext cx="1917973" cy="1063828"/>
      </dsp:txXfrm>
    </dsp:sp>
    <dsp:sp modelId="{73F37EB4-5F7D-415E-BE57-F59C0F2FC9CB}">
      <dsp:nvSpPr>
        <dsp:cNvPr id="0" name=""/>
        <dsp:cNvSpPr/>
      </dsp:nvSpPr>
      <dsp:spPr>
        <a:xfrm>
          <a:off x="124823" y="3350889"/>
          <a:ext cx="1675319" cy="1063828"/>
        </a:xfrm>
        <a:prstGeom prst="roundRect">
          <a:avLst>
            <a:gd name="adj" fmla="val 10000"/>
          </a:avLst>
        </a:prstGeom>
        <a:solidFill>
          <a:schemeClr val="accent3">
            <a:lumMod val="50000"/>
          </a:schemeClr>
        </a:solidFill>
        <a:ln w="25400" cap="flat" cmpd="sng" algn="ctr">
          <a:solidFill>
            <a:schemeClr val="accent3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BE5D9A-6A38-4C75-A7D4-A3FE97A8EC42}">
      <dsp:nvSpPr>
        <dsp:cNvPr id="0" name=""/>
        <dsp:cNvSpPr/>
      </dsp:nvSpPr>
      <dsp:spPr>
        <a:xfrm>
          <a:off x="310969" y="3527728"/>
          <a:ext cx="1675319" cy="10638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Arial" pitchFamily="34" charset="0"/>
              <a:cs typeface="Arial" pitchFamily="34" charset="0"/>
            </a:rPr>
            <a:t>Request user account from </a:t>
          </a:r>
          <a:r>
            <a:rPr lang="en-US" sz="1600" kern="1200" dirty="0" err="1" smtClean="0">
              <a:latin typeface="Arial" pitchFamily="34" charset="0"/>
              <a:cs typeface="Arial" pitchFamily="34" charset="0"/>
            </a:rPr>
            <a:t>NDoH</a:t>
          </a:r>
          <a:endParaRPr lang="en-US" sz="1600" kern="1200" dirty="0">
            <a:latin typeface="Arial" pitchFamily="34" charset="0"/>
            <a:cs typeface="Arial" pitchFamily="34" charset="0"/>
          </a:endParaRPr>
        </a:p>
      </dsp:txBody>
      <dsp:txXfrm>
        <a:off x="310969" y="3527728"/>
        <a:ext cx="1675319" cy="1063828"/>
      </dsp:txXfrm>
    </dsp:sp>
    <dsp:sp modelId="{8DFD7ABC-E18D-44F3-A999-6EAAA63C92FB}">
      <dsp:nvSpPr>
        <dsp:cNvPr id="0" name=""/>
        <dsp:cNvSpPr/>
      </dsp:nvSpPr>
      <dsp:spPr>
        <a:xfrm>
          <a:off x="3317569" y="248755"/>
          <a:ext cx="1675319" cy="1063828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3BBC53-5021-4AB7-A137-BDC50CBB68A0}">
      <dsp:nvSpPr>
        <dsp:cNvPr id="0" name=""/>
        <dsp:cNvSpPr/>
      </dsp:nvSpPr>
      <dsp:spPr>
        <a:xfrm>
          <a:off x="3503716" y="425594"/>
          <a:ext cx="1675319" cy="10638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latin typeface="Arial" pitchFamily="34" charset="0"/>
              <a:cs typeface="Arial" pitchFamily="34" charset="0"/>
            </a:rPr>
            <a:t>Off line module</a:t>
          </a:r>
          <a:endParaRPr lang="en-US" sz="1600" b="1" kern="1200" dirty="0">
            <a:latin typeface="Arial" pitchFamily="34" charset="0"/>
            <a:cs typeface="Arial" pitchFamily="34" charset="0"/>
          </a:endParaRPr>
        </a:p>
      </dsp:txBody>
      <dsp:txXfrm>
        <a:off x="3503716" y="425594"/>
        <a:ext cx="1675319" cy="1063828"/>
      </dsp:txXfrm>
    </dsp:sp>
    <dsp:sp modelId="{A0AAA705-1B46-436F-865F-71DA983D4C7B}">
      <dsp:nvSpPr>
        <dsp:cNvPr id="0" name=""/>
        <dsp:cNvSpPr/>
      </dsp:nvSpPr>
      <dsp:spPr>
        <a:xfrm>
          <a:off x="2293763" y="1799822"/>
          <a:ext cx="1675319" cy="1063828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9F4871-9DB6-4D73-8095-EEB052ECA37E}">
      <dsp:nvSpPr>
        <dsp:cNvPr id="0" name=""/>
        <dsp:cNvSpPr/>
      </dsp:nvSpPr>
      <dsp:spPr>
        <a:xfrm>
          <a:off x="2479909" y="1976661"/>
          <a:ext cx="1675319" cy="10638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Arial" pitchFamily="34" charset="0"/>
              <a:cs typeface="Arial" pitchFamily="34" charset="0"/>
            </a:rPr>
            <a:t>Download from www.ideal clinic.org.za</a:t>
          </a:r>
          <a:endParaRPr lang="en-US" sz="1600" kern="1200" dirty="0">
            <a:latin typeface="Arial" pitchFamily="34" charset="0"/>
            <a:cs typeface="Arial" pitchFamily="34" charset="0"/>
          </a:endParaRPr>
        </a:p>
      </dsp:txBody>
      <dsp:txXfrm>
        <a:off x="2479909" y="1976661"/>
        <a:ext cx="1675319" cy="1063828"/>
      </dsp:txXfrm>
    </dsp:sp>
    <dsp:sp modelId="{1EDD4AD9-4583-4655-9335-7AD2C9EA1F14}">
      <dsp:nvSpPr>
        <dsp:cNvPr id="0" name=""/>
        <dsp:cNvSpPr/>
      </dsp:nvSpPr>
      <dsp:spPr>
        <a:xfrm>
          <a:off x="3461712" y="3321846"/>
          <a:ext cx="1675319" cy="1063828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AD63A2-B4B5-4344-8102-6248D66E7BB6}">
      <dsp:nvSpPr>
        <dsp:cNvPr id="0" name=""/>
        <dsp:cNvSpPr/>
      </dsp:nvSpPr>
      <dsp:spPr>
        <a:xfrm>
          <a:off x="3647859" y="3498686"/>
          <a:ext cx="1675319" cy="10638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Arial" pitchFamily="34" charset="0"/>
              <a:cs typeface="Arial" pitchFamily="34" charset="0"/>
            </a:rPr>
            <a:t>No user account needed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Arial" pitchFamily="34" charset="0"/>
              <a:cs typeface="Arial" pitchFamily="34" charset="0"/>
            </a:rPr>
            <a:t>Admin Pin = 1234</a:t>
          </a:r>
          <a:endParaRPr lang="en-US" sz="1600" kern="1200" dirty="0">
            <a:latin typeface="Arial" pitchFamily="34" charset="0"/>
            <a:cs typeface="Arial" pitchFamily="34" charset="0"/>
          </a:endParaRPr>
        </a:p>
      </dsp:txBody>
      <dsp:txXfrm>
        <a:off x="3647859" y="3498686"/>
        <a:ext cx="1675319" cy="1063828"/>
      </dsp:txXfrm>
    </dsp:sp>
    <dsp:sp modelId="{0C06D656-D9D2-462C-A29F-6F97288B6ED1}">
      <dsp:nvSpPr>
        <dsp:cNvPr id="0" name=""/>
        <dsp:cNvSpPr/>
      </dsp:nvSpPr>
      <dsp:spPr>
        <a:xfrm>
          <a:off x="4341376" y="1799822"/>
          <a:ext cx="1675319" cy="1054477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680AC1-C307-45C3-9E29-AC71FB0C3FCF}">
      <dsp:nvSpPr>
        <dsp:cNvPr id="0" name=""/>
        <dsp:cNvSpPr/>
      </dsp:nvSpPr>
      <dsp:spPr>
        <a:xfrm>
          <a:off x="4527523" y="1976661"/>
          <a:ext cx="1675319" cy="10544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Arial" pitchFamily="34" charset="0"/>
              <a:cs typeface="Arial" pitchFamily="34" charset="0"/>
            </a:rPr>
            <a:t>On a memory stick that was provided to all facilities</a:t>
          </a:r>
          <a:endParaRPr lang="en-US" sz="1600" kern="1200" dirty="0">
            <a:latin typeface="Arial" pitchFamily="34" charset="0"/>
            <a:cs typeface="Arial" pitchFamily="34" charset="0"/>
          </a:endParaRPr>
        </a:p>
      </dsp:txBody>
      <dsp:txXfrm>
        <a:off x="4527523" y="1976661"/>
        <a:ext cx="1675319" cy="1054477"/>
      </dsp:txXfrm>
    </dsp:sp>
    <dsp:sp modelId="{5A34E4C4-6930-4E91-835E-67250D577A3F}">
      <dsp:nvSpPr>
        <dsp:cNvPr id="0" name=""/>
        <dsp:cNvSpPr/>
      </dsp:nvSpPr>
      <dsp:spPr>
        <a:xfrm>
          <a:off x="6474481" y="248755"/>
          <a:ext cx="1675319" cy="1063828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accent3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B5AB3D-68B6-4756-83D1-4C29568D8E8C}">
      <dsp:nvSpPr>
        <dsp:cNvPr id="0" name=""/>
        <dsp:cNvSpPr/>
      </dsp:nvSpPr>
      <dsp:spPr>
        <a:xfrm>
          <a:off x="6660627" y="425594"/>
          <a:ext cx="1675319" cy="10638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latin typeface="Arial" pitchFamily="34" charset="0"/>
              <a:cs typeface="Arial" pitchFamily="34" charset="0"/>
            </a:rPr>
            <a:t>Test module</a:t>
          </a:r>
          <a:endParaRPr lang="en-US" sz="1600" b="1" kern="1200" dirty="0">
            <a:latin typeface="Arial" pitchFamily="34" charset="0"/>
            <a:cs typeface="Arial" pitchFamily="34" charset="0"/>
          </a:endParaRPr>
        </a:p>
      </dsp:txBody>
      <dsp:txXfrm>
        <a:off x="6660627" y="425594"/>
        <a:ext cx="1675319" cy="1063828"/>
      </dsp:txXfrm>
    </dsp:sp>
    <dsp:sp modelId="{DA5772DE-8534-46C6-80E4-12D692B1529C}">
      <dsp:nvSpPr>
        <dsp:cNvPr id="0" name=""/>
        <dsp:cNvSpPr/>
      </dsp:nvSpPr>
      <dsp:spPr>
        <a:xfrm>
          <a:off x="6388989" y="1799822"/>
          <a:ext cx="1846303" cy="1063828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48BEC4-DF6C-46B1-969B-00D4CF99FBE0}">
      <dsp:nvSpPr>
        <dsp:cNvPr id="0" name=""/>
        <dsp:cNvSpPr/>
      </dsp:nvSpPr>
      <dsp:spPr>
        <a:xfrm>
          <a:off x="6575136" y="1976661"/>
          <a:ext cx="1846303" cy="10638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Arial" pitchFamily="34" charset="0"/>
              <a:cs typeface="Arial" pitchFamily="34" charset="0"/>
            </a:rPr>
            <a:t>test.idealclinic.co.za      </a:t>
          </a:r>
          <a:endParaRPr lang="en-US" sz="1600" kern="1200" dirty="0">
            <a:latin typeface="Arial" pitchFamily="34" charset="0"/>
            <a:cs typeface="Arial" pitchFamily="34" charset="0"/>
          </a:endParaRPr>
        </a:p>
      </dsp:txBody>
      <dsp:txXfrm>
        <a:off x="6575136" y="1976661"/>
        <a:ext cx="1846303" cy="1063828"/>
      </dsp:txXfrm>
    </dsp:sp>
    <dsp:sp modelId="{C9B3E246-1D49-4A27-A445-E2CB48831BE2}">
      <dsp:nvSpPr>
        <dsp:cNvPr id="0" name=""/>
        <dsp:cNvSpPr/>
      </dsp:nvSpPr>
      <dsp:spPr>
        <a:xfrm>
          <a:off x="6474481" y="3350889"/>
          <a:ext cx="1675319" cy="1063828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accent3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2A471D-F560-40E4-8909-B21C39D848E1}">
      <dsp:nvSpPr>
        <dsp:cNvPr id="0" name=""/>
        <dsp:cNvSpPr/>
      </dsp:nvSpPr>
      <dsp:spPr>
        <a:xfrm>
          <a:off x="6660627" y="3527728"/>
          <a:ext cx="1675319" cy="10638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Arial" pitchFamily="34" charset="0"/>
              <a:cs typeface="Arial" pitchFamily="34" charset="0"/>
            </a:rPr>
            <a:t>No user account needed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Arial" pitchFamily="34" charset="0"/>
              <a:cs typeface="Arial" pitchFamily="34" charset="0"/>
            </a:rPr>
            <a:t>Username = test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Arial" pitchFamily="34" charset="0"/>
              <a:cs typeface="Arial" pitchFamily="34" charset="0"/>
            </a:rPr>
            <a:t>Password = password</a:t>
          </a:r>
          <a:endParaRPr lang="en-US" sz="1400" kern="1200" dirty="0">
            <a:latin typeface="Arial" pitchFamily="34" charset="0"/>
            <a:cs typeface="Arial" pitchFamily="34" charset="0"/>
          </a:endParaRPr>
        </a:p>
      </dsp:txBody>
      <dsp:txXfrm>
        <a:off x="6660627" y="3527728"/>
        <a:ext cx="1675319" cy="1063828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950D041-1FF6-4A4A-BCA4-339970249E8C}">
      <dsp:nvSpPr>
        <dsp:cNvPr id="0" name=""/>
        <dsp:cNvSpPr/>
      </dsp:nvSpPr>
      <dsp:spPr>
        <a:xfrm rot="5400000">
          <a:off x="-143397" y="164524"/>
          <a:ext cx="955984" cy="669189"/>
        </a:xfrm>
        <a:prstGeom prst="chevron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/>
        </a:p>
      </dsp:txBody>
      <dsp:txXfrm rot="5400000">
        <a:off x="-143397" y="164524"/>
        <a:ext cx="955984" cy="669189"/>
      </dsp:txXfrm>
    </dsp:sp>
    <dsp:sp modelId="{2E2F7936-9B10-4D06-A766-35FB9C89426C}">
      <dsp:nvSpPr>
        <dsp:cNvPr id="0" name=""/>
        <dsp:cNvSpPr/>
      </dsp:nvSpPr>
      <dsp:spPr>
        <a:xfrm rot="5400000">
          <a:off x="2508175" y="-1817859"/>
          <a:ext cx="621389" cy="42993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Data capturer capture SD</a:t>
          </a:r>
          <a:endParaRPr lang="en-US" sz="2000" kern="1200" dirty="0"/>
        </a:p>
      </dsp:txBody>
      <dsp:txXfrm rot="5400000">
        <a:off x="2508175" y="-1817859"/>
        <a:ext cx="621389" cy="4299362"/>
      </dsp:txXfrm>
    </dsp:sp>
    <dsp:sp modelId="{B9DA14DF-D689-4DB4-9302-32BF9359303C}">
      <dsp:nvSpPr>
        <dsp:cNvPr id="0" name=""/>
        <dsp:cNvSpPr/>
      </dsp:nvSpPr>
      <dsp:spPr>
        <a:xfrm rot="5400000">
          <a:off x="-143397" y="1007624"/>
          <a:ext cx="955984" cy="669189"/>
        </a:xfrm>
        <a:prstGeom prst="chevron">
          <a:avLst/>
        </a:prstGeom>
        <a:solidFill>
          <a:schemeClr val="accent3">
            <a:shade val="80000"/>
            <a:hueOff val="54727"/>
            <a:satOff val="-358"/>
            <a:lumOff val="6139"/>
            <a:alphaOff val="0"/>
          </a:schemeClr>
        </a:solidFill>
        <a:ln w="25400" cap="flat" cmpd="sng" algn="ctr">
          <a:solidFill>
            <a:schemeClr val="accent3">
              <a:shade val="80000"/>
              <a:hueOff val="54727"/>
              <a:satOff val="-358"/>
              <a:lumOff val="613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 rot="5400000">
        <a:off x="-143397" y="1007624"/>
        <a:ext cx="955984" cy="669189"/>
      </dsp:txXfrm>
    </dsp:sp>
    <dsp:sp modelId="{19B43C85-EDA4-44C7-B132-77B6ACB97B17}">
      <dsp:nvSpPr>
        <dsp:cNvPr id="0" name=""/>
        <dsp:cNvSpPr/>
      </dsp:nvSpPr>
      <dsp:spPr>
        <a:xfrm rot="5400000">
          <a:off x="2508175" y="-974760"/>
          <a:ext cx="621389" cy="42993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54727"/>
              <a:satOff val="-358"/>
              <a:lumOff val="613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‘Save’ SD</a:t>
          </a:r>
          <a:endParaRPr lang="en-US" sz="2000" kern="1200" dirty="0"/>
        </a:p>
      </dsp:txBody>
      <dsp:txXfrm rot="5400000">
        <a:off x="2508175" y="-974760"/>
        <a:ext cx="621389" cy="4299362"/>
      </dsp:txXfrm>
    </dsp:sp>
    <dsp:sp modelId="{EC5789F0-CE18-45DE-A5FE-A787F536B25C}">
      <dsp:nvSpPr>
        <dsp:cNvPr id="0" name=""/>
        <dsp:cNvSpPr/>
      </dsp:nvSpPr>
      <dsp:spPr>
        <a:xfrm rot="5400000">
          <a:off x="-143397" y="1850723"/>
          <a:ext cx="955984" cy="669189"/>
        </a:xfrm>
        <a:prstGeom prst="chevron">
          <a:avLst/>
        </a:prstGeom>
        <a:solidFill>
          <a:schemeClr val="accent3">
            <a:shade val="80000"/>
            <a:hueOff val="109454"/>
            <a:satOff val="-716"/>
            <a:lumOff val="12277"/>
            <a:alphaOff val="0"/>
          </a:schemeClr>
        </a:solidFill>
        <a:ln w="25400" cap="flat" cmpd="sng" algn="ctr">
          <a:solidFill>
            <a:schemeClr val="accent3">
              <a:shade val="80000"/>
              <a:hueOff val="109454"/>
              <a:satOff val="-716"/>
              <a:lumOff val="122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 rot="5400000">
        <a:off x="-143397" y="1850723"/>
        <a:ext cx="955984" cy="669189"/>
      </dsp:txXfrm>
    </dsp:sp>
    <dsp:sp modelId="{FB487533-BE4D-4AF6-8E70-F405A8EA6AEF}">
      <dsp:nvSpPr>
        <dsp:cNvPr id="0" name=""/>
        <dsp:cNvSpPr/>
      </dsp:nvSpPr>
      <dsp:spPr>
        <a:xfrm rot="5400000">
          <a:off x="2508175" y="-131660"/>
          <a:ext cx="621389" cy="42993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109454"/>
              <a:satOff val="-716"/>
              <a:lumOff val="122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Print SD report</a:t>
          </a:r>
          <a:endParaRPr lang="en-US" sz="2000" kern="1200" dirty="0"/>
        </a:p>
      </dsp:txBody>
      <dsp:txXfrm rot="5400000">
        <a:off x="2508175" y="-131660"/>
        <a:ext cx="621389" cy="4299362"/>
      </dsp:txXfrm>
    </dsp:sp>
    <dsp:sp modelId="{932BF1C8-67AE-4328-B27D-E0894F9996D2}">
      <dsp:nvSpPr>
        <dsp:cNvPr id="0" name=""/>
        <dsp:cNvSpPr/>
      </dsp:nvSpPr>
      <dsp:spPr>
        <a:xfrm rot="5400000">
          <a:off x="-143397" y="2859690"/>
          <a:ext cx="955984" cy="669189"/>
        </a:xfrm>
        <a:prstGeom prst="chevron">
          <a:avLst/>
        </a:prstGeom>
        <a:solidFill>
          <a:schemeClr val="accent3">
            <a:shade val="80000"/>
            <a:hueOff val="164182"/>
            <a:satOff val="-1073"/>
            <a:lumOff val="18416"/>
            <a:alphaOff val="0"/>
          </a:schemeClr>
        </a:solidFill>
        <a:ln w="25400" cap="flat" cmpd="sng" algn="ctr">
          <a:solidFill>
            <a:schemeClr val="accent3">
              <a:shade val="80000"/>
              <a:hueOff val="164182"/>
              <a:satOff val="-1073"/>
              <a:lumOff val="184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 rot="5400000">
        <a:off x="-143397" y="2859690"/>
        <a:ext cx="955984" cy="669189"/>
      </dsp:txXfrm>
    </dsp:sp>
    <dsp:sp modelId="{C5A60F58-A8C4-481B-A42C-6C09B968FE40}">
      <dsp:nvSpPr>
        <dsp:cNvPr id="0" name=""/>
        <dsp:cNvSpPr/>
      </dsp:nvSpPr>
      <dsp:spPr>
        <a:xfrm rot="5400000">
          <a:off x="2342308" y="877306"/>
          <a:ext cx="953124" cy="42993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164182"/>
              <a:satOff val="-1073"/>
              <a:lumOff val="184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Facility manager/PPTICRM verify that SD was captured correctly by signing and dating report </a:t>
          </a:r>
          <a:endParaRPr lang="en-US" sz="2000" kern="1200" dirty="0"/>
        </a:p>
      </dsp:txBody>
      <dsp:txXfrm rot="5400000">
        <a:off x="2342308" y="877306"/>
        <a:ext cx="953124" cy="4299362"/>
      </dsp:txXfrm>
    </dsp:sp>
    <dsp:sp modelId="{B0AD035C-D11B-4BF2-AE8D-8E715410F345}">
      <dsp:nvSpPr>
        <dsp:cNvPr id="0" name=""/>
        <dsp:cNvSpPr/>
      </dsp:nvSpPr>
      <dsp:spPr>
        <a:xfrm rot="5400000">
          <a:off x="-143397" y="3723917"/>
          <a:ext cx="955984" cy="669189"/>
        </a:xfrm>
        <a:prstGeom prst="chevron">
          <a:avLst/>
        </a:prstGeom>
        <a:solidFill>
          <a:schemeClr val="accent3">
            <a:shade val="80000"/>
            <a:hueOff val="218909"/>
            <a:satOff val="-1431"/>
            <a:lumOff val="24554"/>
            <a:alphaOff val="0"/>
          </a:schemeClr>
        </a:solidFill>
        <a:ln w="25400" cap="flat" cmpd="sng" algn="ctr">
          <a:solidFill>
            <a:schemeClr val="accent3">
              <a:shade val="80000"/>
              <a:hueOff val="218909"/>
              <a:satOff val="-1431"/>
              <a:lumOff val="2455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 rot="5400000">
        <a:off x="-143397" y="3723917"/>
        <a:ext cx="955984" cy="669189"/>
      </dsp:txXfrm>
    </dsp:sp>
    <dsp:sp modelId="{5104D2F1-8237-40BA-9F95-064E787226E0}">
      <dsp:nvSpPr>
        <dsp:cNvPr id="0" name=""/>
        <dsp:cNvSpPr/>
      </dsp:nvSpPr>
      <dsp:spPr>
        <a:xfrm rot="5400000">
          <a:off x="2508175" y="1878009"/>
          <a:ext cx="621389" cy="42993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218909"/>
              <a:satOff val="-1431"/>
              <a:lumOff val="2455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Give signed, dated SD report to data capturer  to ‘Submit’ the data </a:t>
          </a:r>
          <a:endParaRPr lang="en-US" sz="2000" kern="1200" dirty="0"/>
        </a:p>
      </dsp:txBody>
      <dsp:txXfrm rot="5400000">
        <a:off x="2508175" y="1878009"/>
        <a:ext cx="621389" cy="4299362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FE5D3C4-A3FE-467D-B26C-A215DB3D9ADB}">
      <dsp:nvSpPr>
        <dsp:cNvPr id="0" name=""/>
        <dsp:cNvSpPr/>
      </dsp:nvSpPr>
      <dsp:spPr>
        <a:xfrm rot="5400000">
          <a:off x="-234578" y="235424"/>
          <a:ext cx="1563853" cy="1094697"/>
        </a:xfrm>
        <a:prstGeom prst="chevron">
          <a:avLst/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accent3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 dirty="0">
            <a:latin typeface="Arial" pitchFamily="34" charset="0"/>
            <a:cs typeface="Arial" pitchFamily="34" charset="0"/>
          </a:endParaRPr>
        </a:p>
      </dsp:txBody>
      <dsp:txXfrm rot="5400000">
        <a:off x="-234578" y="235424"/>
        <a:ext cx="1563853" cy="1094697"/>
      </dsp:txXfrm>
    </dsp:sp>
    <dsp:sp modelId="{EEDD0F30-10D1-46D3-B068-FD713783B8F9}">
      <dsp:nvSpPr>
        <dsp:cNvPr id="0" name=""/>
        <dsp:cNvSpPr/>
      </dsp:nvSpPr>
      <dsp:spPr>
        <a:xfrm rot="5400000">
          <a:off x="4233308" y="-3137764"/>
          <a:ext cx="1016504" cy="729372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smtClean="0">
              <a:latin typeface="Arial" pitchFamily="34" charset="0"/>
              <a:cs typeface="Arial" pitchFamily="34" charset="0"/>
            </a:rPr>
            <a:t>Complete form to request a user account – 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Must be electronic</a:t>
          </a:r>
          <a:endParaRPr lang="en-US" sz="28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5400000">
        <a:off x="4233308" y="-3137764"/>
        <a:ext cx="1016504" cy="7293726"/>
      </dsp:txXfrm>
    </dsp:sp>
    <dsp:sp modelId="{F04096C3-7A42-4975-9736-851A081EFFDD}">
      <dsp:nvSpPr>
        <dsp:cNvPr id="0" name=""/>
        <dsp:cNvSpPr/>
      </dsp:nvSpPr>
      <dsp:spPr>
        <a:xfrm rot="5400000">
          <a:off x="-234578" y="1458716"/>
          <a:ext cx="1563853" cy="1094697"/>
        </a:xfrm>
        <a:prstGeom prst="chevron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 dirty="0">
            <a:latin typeface="Arial" pitchFamily="34" charset="0"/>
            <a:cs typeface="Arial" pitchFamily="34" charset="0"/>
          </a:endParaRPr>
        </a:p>
      </dsp:txBody>
      <dsp:txXfrm rot="5400000">
        <a:off x="-234578" y="1458716"/>
        <a:ext cx="1563853" cy="1094697"/>
      </dsp:txXfrm>
    </dsp:sp>
    <dsp:sp modelId="{05E77477-3043-4978-82B5-A7473FABA615}">
      <dsp:nvSpPr>
        <dsp:cNvPr id="0" name=""/>
        <dsp:cNvSpPr/>
      </dsp:nvSpPr>
      <dsp:spPr>
        <a:xfrm rot="5400000">
          <a:off x="4020731" y="-1773907"/>
          <a:ext cx="1441657" cy="729372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smtClean="0">
              <a:latin typeface="Arial" pitchFamily="34" charset="0"/>
              <a:cs typeface="Arial" pitchFamily="34" charset="0"/>
            </a:rPr>
            <a:t>Submit 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to District Manager/Team leader of PPTICRM/ Provincial Office</a:t>
          </a:r>
          <a:endParaRPr lang="en-US" sz="28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5400000">
        <a:off x="4020731" y="-1773907"/>
        <a:ext cx="1441657" cy="7293726"/>
      </dsp:txXfrm>
    </dsp:sp>
    <dsp:sp modelId="{947F763E-0D1B-4655-9E05-519A9580D491}">
      <dsp:nvSpPr>
        <dsp:cNvPr id="0" name=""/>
        <dsp:cNvSpPr/>
      </dsp:nvSpPr>
      <dsp:spPr>
        <a:xfrm rot="5400000">
          <a:off x="-234578" y="2919195"/>
          <a:ext cx="1563853" cy="1094697"/>
        </a:xfrm>
        <a:prstGeom prst="chevron">
          <a:avLst/>
        </a:prstGeom>
        <a:solidFill>
          <a:schemeClr val="accent3">
            <a:lumMod val="50000"/>
          </a:schemeClr>
        </a:solidFill>
        <a:ln w="25400" cap="flat" cmpd="sng" algn="ctr">
          <a:solidFill>
            <a:schemeClr val="accent3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 dirty="0">
            <a:latin typeface="Arial" pitchFamily="34" charset="0"/>
            <a:cs typeface="Arial" pitchFamily="34" charset="0"/>
          </a:endParaRPr>
        </a:p>
      </dsp:txBody>
      <dsp:txXfrm rot="5400000">
        <a:off x="-234578" y="2919195"/>
        <a:ext cx="1563853" cy="1094697"/>
      </dsp:txXfrm>
    </dsp:sp>
    <dsp:sp modelId="{3BAF3B77-25D5-4A1A-9498-3694BFDB6216}">
      <dsp:nvSpPr>
        <dsp:cNvPr id="0" name=""/>
        <dsp:cNvSpPr/>
      </dsp:nvSpPr>
      <dsp:spPr>
        <a:xfrm rot="5400000">
          <a:off x="4233308" y="-410697"/>
          <a:ext cx="1016504" cy="729372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smtClean="0">
              <a:latin typeface="Arial" pitchFamily="34" charset="0"/>
              <a:cs typeface="Arial" pitchFamily="34" charset="0"/>
            </a:rPr>
            <a:t>Submit to National Department of Health</a:t>
          </a:r>
          <a:endParaRPr lang="en-US" sz="2800" kern="1200" dirty="0">
            <a:latin typeface="Arial" pitchFamily="34" charset="0"/>
            <a:cs typeface="Arial" pitchFamily="34" charset="0"/>
          </a:endParaRPr>
        </a:p>
      </dsp:txBody>
      <dsp:txXfrm rot="5400000">
        <a:off x="4233308" y="-410697"/>
        <a:ext cx="1016504" cy="7293726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674A042-C56F-41FB-AD28-BCB29D0BD47C}">
      <dsp:nvSpPr>
        <dsp:cNvPr id="0" name=""/>
        <dsp:cNvSpPr/>
      </dsp:nvSpPr>
      <dsp:spPr>
        <a:xfrm>
          <a:off x="2652548" y="1563958"/>
          <a:ext cx="498933" cy="25330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33079"/>
              </a:lnTo>
              <a:lnTo>
                <a:pt x="498933" y="2533079"/>
              </a:lnTo>
            </a:path>
          </a:pathLst>
        </a:custGeom>
        <a:noFill/>
        <a:ln w="25400" cap="flat" cmpd="sng" algn="ctr">
          <a:solidFill>
            <a:schemeClr val="accent3">
              <a:lumMod val="50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hemeClr val="accent3"/>
        </a:lnRef>
        <a:fillRef idx="0">
          <a:schemeClr val="accent3"/>
        </a:fillRef>
        <a:effectRef idx="1">
          <a:schemeClr val="accent3"/>
        </a:effectRef>
        <a:fontRef idx="minor">
          <a:schemeClr val="tx1"/>
        </a:fontRef>
      </dsp:style>
    </dsp:sp>
    <dsp:sp modelId="{030F4770-18A7-4E30-A20E-37A6CFE790E5}">
      <dsp:nvSpPr>
        <dsp:cNvPr id="0" name=""/>
        <dsp:cNvSpPr/>
      </dsp:nvSpPr>
      <dsp:spPr>
        <a:xfrm>
          <a:off x="2652548" y="1563958"/>
          <a:ext cx="498933" cy="14204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20460"/>
              </a:lnTo>
              <a:lnTo>
                <a:pt x="498933" y="1420460"/>
              </a:lnTo>
            </a:path>
          </a:pathLst>
        </a:custGeom>
        <a:noFill/>
        <a:ln w="25400" cap="flat" cmpd="sng" algn="ctr">
          <a:solidFill>
            <a:schemeClr val="accent3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4736980-02B7-41AE-AF9F-AE6A5F5CECFD}">
      <dsp:nvSpPr>
        <dsp:cNvPr id="0" name=""/>
        <dsp:cNvSpPr/>
      </dsp:nvSpPr>
      <dsp:spPr>
        <a:xfrm>
          <a:off x="2652548" y="1563958"/>
          <a:ext cx="498933" cy="5488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48808"/>
              </a:lnTo>
              <a:lnTo>
                <a:pt x="498933" y="548808"/>
              </a:lnTo>
            </a:path>
          </a:pathLst>
        </a:custGeom>
        <a:noFill/>
        <a:ln w="25400" cap="flat" cmpd="sng" algn="ctr">
          <a:solidFill>
            <a:schemeClr val="accent3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3F029F-3D6D-4A56-8AD6-45FCF0AA9D64}">
      <dsp:nvSpPr>
        <dsp:cNvPr id="0" name=""/>
        <dsp:cNvSpPr/>
      </dsp:nvSpPr>
      <dsp:spPr>
        <a:xfrm>
          <a:off x="2383861" y="458961"/>
          <a:ext cx="1005161" cy="4830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1667"/>
              </a:lnTo>
              <a:lnTo>
                <a:pt x="1005161" y="241667"/>
              </a:lnTo>
              <a:lnTo>
                <a:pt x="1005161" y="483094"/>
              </a:lnTo>
            </a:path>
          </a:pathLst>
        </a:custGeom>
        <a:noFill/>
        <a:ln w="25400" cap="flat" cmpd="sng" algn="ctr">
          <a:solidFill>
            <a:schemeClr val="accent3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A62BE5-00DB-479E-9524-F9162D4E13FC}">
      <dsp:nvSpPr>
        <dsp:cNvPr id="0" name=""/>
        <dsp:cNvSpPr/>
      </dsp:nvSpPr>
      <dsp:spPr>
        <a:xfrm>
          <a:off x="1221842" y="458961"/>
          <a:ext cx="1162019" cy="482852"/>
        </a:xfrm>
        <a:custGeom>
          <a:avLst/>
          <a:gdLst/>
          <a:ahLst/>
          <a:cxnLst/>
          <a:rect l="0" t="0" r="0" b="0"/>
          <a:pathLst>
            <a:path>
              <a:moveTo>
                <a:pt x="1162019" y="0"/>
              </a:moveTo>
              <a:lnTo>
                <a:pt x="1162019" y="241426"/>
              </a:lnTo>
              <a:lnTo>
                <a:pt x="0" y="241426"/>
              </a:lnTo>
              <a:lnTo>
                <a:pt x="0" y="482852"/>
              </a:lnTo>
            </a:path>
          </a:pathLst>
        </a:custGeom>
        <a:noFill/>
        <a:ln w="25400" cap="flat" cmpd="sng" algn="ctr">
          <a:solidFill>
            <a:schemeClr val="accent3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E1DA1D-5A0F-4787-979D-B0B9A815E5C2}">
      <dsp:nvSpPr>
        <dsp:cNvPr id="0" name=""/>
        <dsp:cNvSpPr/>
      </dsp:nvSpPr>
      <dsp:spPr>
        <a:xfrm>
          <a:off x="250159" y="1090"/>
          <a:ext cx="4267405" cy="457870"/>
        </a:xfrm>
        <a:prstGeom prst="rect">
          <a:avLst/>
        </a:prstGeom>
        <a:solidFill>
          <a:schemeClr val="accent3"/>
        </a:solidFill>
        <a:ln w="25400" cap="flat" cmpd="sng" algn="ctr">
          <a:solidFill>
            <a:schemeClr val="accent3">
              <a:shade val="50000"/>
            </a:schemeClr>
          </a:solidFill>
          <a:prstDash val="solid"/>
        </a:ln>
        <a:effectLst/>
      </dsp:spPr>
      <dsp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rPr>
            <a:t>Two roles</a:t>
          </a:r>
          <a:endParaRPr lang="en-US" sz="2400" b="1" kern="1200" dirty="0">
            <a:solidFill>
              <a:sysClr val="windowText" lastClr="000000"/>
            </a:solidFill>
            <a:latin typeface="Arial" pitchFamily="34" charset="0"/>
            <a:cs typeface="Arial" pitchFamily="34" charset="0"/>
          </a:endParaRPr>
        </a:p>
      </dsp:txBody>
      <dsp:txXfrm>
        <a:off x="250159" y="1090"/>
        <a:ext cx="4267405" cy="457870"/>
      </dsp:txXfrm>
    </dsp:sp>
    <dsp:sp modelId="{D9B8821B-1D34-48C8-A9FC-17201F59BEF4}">
      <dsp:nvSpPr>
        <dsp:cNvPr id="0" name=""/>
        <dsp:cNvSpPr/>
      </dsp:nvSpPr>
      <dsp:spPr>
        <a:xfrm>
          <a:off x="242686" y="941814"/>
          <a:ext cx="1958312" cy="599714"/>
        </a:xfrm>
        <a:prstGeom prst="rect">
          <a:avLst/>
        </a:prstGeom>
        <a:solidFill>
          <a:schemeClr val="accent3"/>
        </a:solidFill>
        <a:ln w="25400" cap="flat" cmpd="sng" algn="ctr">
          <a:solidFill>
            <a:schemeClr val="accent3">
              <a:shade val="50000"/>
            </a:schemeClr>
          </a:solidFill>
          <a:prstDash val="solid"/>
        </a:ln>
        <a:effectLst/>
      </dsp:spPr>
      <dsp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Viewing</a:t>
          </a:r>
          <a:endParaRPr lang="en-US" sz="1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42686" y="941814"/>
        <a:ext cx="1958312" cy="599714"/>
      </dsp:txXfrm>
    </dsp:sp>
    <dsp:sp modelId="{F5F4D828-3388-4B0C-941F-3398F934830C}">
      <dsp:nvSpPr>
        <dsp:cNvPr id="0" name=""/>
        <dsp:cNvSpPr/>
      </dsp:nvSpPr>
      <dsp:spPr>
        <a:xfrm>
          <a:off x="2468430" y="942055"/>
          <a:ext cx="1841186" cy="621902"/>
        </a:xfrm>
        <a:prstGeom prst="rect">
          <a:avLst/>
        </a:prstGeom>
        <a:solidFill>
          <a:schemeClr val="accent3"/>
        </a:solidFill>
        <a:ln w="25400" cap="flat" cmpd="sng" algn="ctr">
          <a:solidFill>
            <a:schemeClr val="accent3">
              <a:shade val="50000"/>
            </a:schemeClr>
          </a:solidFill>
          <a:prstDash val="solid"/>
        </a:ln>
        <a:effectLst/>
      </dsp:spPr>
      <dsp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Capturing</a:t>
          </a:r>
          <a:endParaRPr lang="en-US" sz="1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468430" y="942055"/>
        <a:ext cx="1841186" cy="621902"/>
      </dsp:txXfrm>
    </dsp:sp>
    <dsp:sp modelId="{32660A8C-6567-4047-8644-24D5545A5332}">
      <dsp:nvSpPr>
        <dsp:cNvPr id="0" name=""/>
        <dsp:cNvSpPr/>
      </dsp:nvSpPr>
      <dsp:spPr>
        <a:xfrm>
          <a:off x="3151482" y="1811386"/>
          <a:ext cx="4093946" cy="602761"/>
        </a:xfrm>
        <a:prstGeom prst="rect">
          <a:avLst/>
        </a:prstGeom>
        <a:solidFill>
          <a:schemeClr val="accent3"/>
        </a:solidFill>
        <a:ln w="25400" cap="flat" cmpd="sng" algn="ctr">
          <a:solidFill>
            <a:schemeClr val="accent3">
              <a:shade val="50000"/>
            </a:schemeClr>
          </a:solidFill>
          <a:prstDash val="solid"/>
        </a:ln>
        <a:effectLst/>
      </dsp:spPr>
      <dsp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Capture for SD conducted by Facility manager = SD Facility manager</a:t>
          </a:r>
          <a:endParaRPr lang="en-US" sz="1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3151482" y="1811386"/>
        <a:ext cx="4093946" cy="602761"/>
      </dsp:txXfrm>
    </dsp:sp>
    <dsp:sp modelId="{F3EEC1ED-FBE9-4A34-BA72-4CB4C6DC3DEC}">
      <dsp:nvSpPr>
        <dsp:cNvPr id="0" name=""/>
        <dsp:cNvSpPr/>
      </dsp:nvSpPr>
      <dsp:spPr>
        <a:xfrm>
          <a:off x="3151482" y="2680716"/>
          <a:ext cx="4620417" cy="607405"/>
        </a:xfrm>
        <a:prstGeom prst="rect">
          <a:avLst/>
        </a:prstGeom>
        <a:solidFill>
          <a:schemeClr val="accent3"/>
        </a:solidFill>
        <a:ln w="25400" cap="flat" cmpd="sng" algn="ctr">
          <a:solidFill>
            <a:schemeClr val="accent3">
              <a:shade val="50000"/>
            </a:schemeClr>
          </a:solidFill>
          <a:prstDash val="solid"/>
        </a:ln>
        <a:effectLst/>
      </dsp:spPr>
      <dsp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Capture</a:t>
          </a:r>
          <a:r>
            <a:rPr lang="en-US" sz="1800" b="1" kern="1200" dirty="0" smtClean="0">
              <a:solidFill>
                <a:schemeClr val="tx1"/>
              </a:solidFill>
            </a:rPr>
            <a:t> </a:t>
          </a:r>
          <a:r>
            <a:rPr lang="en-US" sz="1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for SD conducted by District  PPTICRM = SD PPTICRM </a:t>
          </a:r>
          <a:endParaRPr lang="en-US" sz="1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3151482" y="2680716"/>
        <a:ext cx="4620417" cy="607405"/>
      </dsp:txXfrm>
    </dsp:sp>
    <dsp:sp modelId="{DBA1BA73-51E5-4111-B67C-51FD8251C9B5}">
      <dsp:nvSpPr>
        <dsp:cNvPr id="0" name=""/>
        <dsp:cNvSpPr/>
      </dsp:nvSpPr>
      <dsp:spPr>
        <a:xfrm>
          <a:off x="3151482" y="3594204"/>
          <a:ext cx="4966093" cy="1005667"/>
        </a:xfrm>
        <a:prstGeom prst="rect">
          <a:avLst/>
        </a:prstGeom>
        <a:solidFill>
          <a:schemeClr val="accent3"/>
        </a:solidFill>
        <a:ln w="25400" cap="flat" cmpd="sng" algn="ctr">
          <a:solidFill>
            <a:schemeClr val="accent3">
              <a:shade val="50000"/>
            </a:schemeClr>
          </a:solidFill>
          <a:prstDash val="solid"/>
        </a:ln>
        <a:effectLst/>
      </dsp:spPr>
      <dsp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Capture for SD conducted  by District PPTICRM from another province = SD PPTICRM PR</a:t>
          </a:r>
          <a:endParaRPr lang="en-US" sz="1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3151482" y="3594204"/>
        <a:ext cx="4966093" cy="1005667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DADA325-35CC-459A-98B7-3DED13764F0F}">
      <dsp:nvSpPr>
        <dsp:cNvPr id="0" name=""/>
        <dsp:cNvSpPr/>
      </dsp:nvSpPr>
      <dsp:spPr>
        <a:xfrm>
          <a:off x="0" y="746266"/>
          <a:ext cx="628836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F00049-9905-4D6A-9FBD-FB9C6C50B620}">
      <dsp:nvSpPr>
        <dsp:cNvPr id="0" name=""/>
        <dsp:cNvSpPr/>
      </dsp:nvSpPr>
      <dsp:spPr>
        <a:xfrm>
          <a:off x="314418" y="118221"/>
          <a:ext cx="5770519" cy="834685"/>
        </a:xfrm>
        <a:prstGeom prst="roundRect">
          <a:avLst/>
        </a:prstGeom>
        <a:solidFill>
          <a:schemeClr val="accent3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6380" tIns="0" rIns="166380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Assigned according to where user work</a:t>
          </a:r>
          <a:endParaRPr lang="en-US" sz="2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314418" y="118221"/>
        <a:ext cx="5770519" cy="834685"/>
      </dsp:txXfrm>
    </dsp:sp>
    <dsp:sp modelId="{2C17054F-2AE8-4E1F-91D6-9F67C0965535}">
      <dsp:nvSpPr>
        <dsp:cNvPr id="0" name=""/>
        <dsp:cNvSpPr/>
      </dsp:nvSpPr>
      <dsp:spPr>
        <a:xfrm>
          <a:off x="0" y="1381306"/>
          <a:ext cx="628836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50000"/>
              <a:hueOff val="89185"/>
              <a:satOff val="-1423"/>
              <a:lumOff val="1370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343B6A-9489-4E7C-AAA0-BBAF2EFC1C5F}">
      <dsp:nvSpPr>
        <dsp:cNvPr id="0" name=""/>
        <dsp:cNvSpPr/>
      </dsp:nvSpPr>
      <dsp:spPr>
        <a:xfrm>
          <a:off x="314418" y="1174666"/>
          <a:ext cx="4401852" cy="413280"/>
        </a:xfrm>
        <a:prstGeom prst="roundRect">
          <a:avLst/>
        </a:prstGeom>
        <a:solidFill>
          <a:schemeClr val="accent3">
            <a:shade val="50000"/>
            <a:hueOff val="89185"/>
            <a:satOff val="-1423"/>
            <a:lumOff val="1370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6380" tIns="0" rIns="16638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National</a:t>
          </a:r>
          <a:endParaRPr lang="en-US" sz="2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314418" y="1174666"/>
        <a:ext cx="4401852" cy="413280"/>
      </dsp:txXfrm>
    </dsp:sp>
    <dsp:sp modelId="{AEA50561-979D-4693-AE7C-893F40362B80}">
      <dsp:nvSpPr>
        <dsp:cNvPr id="0" name=""/>
        <dsp:cNvSpPr/>
      </dsp:nvSpPr>
      <dsp:spPr>
        <a:xfrm>
          <a:off x="0" y="2016346"/>
          <a:ext cx="628836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50000"/>
              <a:hueOff val="178370"/>
              <a:satOff val="-2846"/>
              <a:lumOff val="2740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13F876-CE90-44D2-99D8-40592B557B39}">
      <dsp:nvSpPr>
        <dsp:cNvPr id="0" name=""/>
        <dsp:cNvSpPr/>
      </dsp:nvSpPr>
      <dsp:spPr>
        <a:xfrm>
          <a:off x="314418" y="1809706"/>
          <a:ext cx="4401852" cy="413280"/>
        </a:xfrm>
        <a:prstGeom prst="roundRect">
          <a:avLst/>
        </a:prstGeom>
        <a:solidFill>
          <a:schemeClr val="accent3">
            <a:shade val="50000"/>
            <a:hueOff val="178370"/>
            <a:satOff val="-2846"/>
            <a:lumOff val="2740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6380" tIns="0" rIns="16638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Provincial</a:t>
          </a:r>
          <a:endParaRPr lang="en-US" sz="2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314418" y="1809706"/>
        <a:ext cx="4401852" cy="413280"/>
      </dsp:txXfrm>
    </dsp:sp>
    <dsp:sp modelId="{A5231CCB-84A9-4B4C-A49B-B4F96CE1CB4E}">
      <dsp:nvSpPr>
        <dsp:cNvPr id="0" name=""/>
        <dsp:cNvSpPr/>
      </dsp:nvSpPr>
      <dsp:spPr>
        <a:xfrm>
          <a:off x="0" y="2651386"/>
          <a:ext cx="628836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50000"/>
              <a:hueOff val="267555"/>
              <a:satOff val="-4269"/>
              <a:lumOff val="4110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040310-0243-4FFC-886B-81B158B71CFF}">
      <dsp:nvSpPr>
        <dsp:cNvPr id="0" name=""/>
        <dsp:cNvSpPr/>
      </dsp:nvSpPr>
      <dsp:spPr>
        <a:xfrm>
          <a:off x="314418" y="2444746"/>
          <a:ext cx="4401852" cy="413280"/>
        </a:xfrm>
        <a:prstGeom prst="roundRect">
          <a:avLst/>
        </a:prstGeom>
        <a:solidFill>
          <a:schemeClr val="accent3">
            <a:shade val="50000"/>
            <a:hueOff val="267555"/>
            <a:satOff val="-4269"/>
            <a:lumOff val="4110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6380" tIns="0" rIns="16638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District</a:t>
          </a:r>
          <a:endParaRPr lang="en-US" sz="2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314418" y="2444746"/>
        <a:ext cx="4401852" cy="413280"/>
      </dsp:txXfrm>
    </dsp:sp>
    <dsp:sp modelId="{CF7D5F03-FDF9-4F2E-BD7B-348402376D5B}">
      <dsp:nvSpPr>
        <dsp:cNvPr id="0" name=""/>
        <dsp:cNvSpPr/>
      </dsp:nvSpPr>
      <dsp:spPr>
        <a:xfrm>
          <a:off x="0" y="3286426"/>
          <a:ext cx="628836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50000"/>
              <a:hueOff val="178370"/>
              <a:satOff val="-2846"/>
              <a:lumOff val="2740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3329E4-B8C6-4EA1-9A39-63ED4CF101B0}">
      <dsp:nvSpPr>
        <dsp:cNvPr id="0" name=""/>
        <dsp:cNvSpPr/>
      </dsp:nvSpPr>
      <dsp:spPr>
        <a:xfrm>
          <a:off x="314418" y="3079786"/>
          <a:ext cx="4401852" cy="413280"/>
        </a:xfrm>
        <a:prstGeom prst="roundRect">
          <a:avLst/>
        </a:prstGeom>
        <a:solidFill>
          <a:schemeClr val="accent3">
            <a:shade val="50000"/>
            <a:hueOff val="178370"/>
            <a:satOff val="-2846"/>
            <a:lumOff val="2740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6380" tIns="0" rIns="16638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Sub district</a:t>
          </a:r>
          <a:endParaRPr lang="en-US" sz="2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314418" y="3079786"/>
        <a:ext cx="4401852" cy="413280"/>
      </dsp:txXfrm>
    </dsp:sp>
    <dsp:sp modelId="{48F9FDCB-491F-4E64-9CE9-85DCAC1BE904}">
      <dsp:nvSpPr>
        <dsp:cNvPr id="0" name=""/>
        <dsp:cNvSpPr/>
      </dsp:nvSpPr>
      <dsp:spPr>
        <a:xfrm>
          <a:off x="0" y="3921466"/>
          <a:ext cx="628836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50000"/>
              <a:hueOff val="89185"/>
              <a:satOff val="-1423"/>
              <a:lumOff val="1370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97269E-7BAC-4533-A687-906454013FC6}">
      <dsp:nvSpPr>
        <dsp:cNvPr id="0" name=""/>
        <dsp:cNvSpPr/>
      </dsp:nvSpPr>
      <dsp:spPr>
        <a:xfrm>
          <a:off x="314418" y="3714826"/>
          <a:ext cx="4401852" cy="413280"/>
        </a:xfrm>
        <a:prstGeom prst="roundRect">
          <a:avLst/>
        </a:prstGeom>
        <a:solidFill>
          <a:schemeClr val="accent3">
            <a:shade val="50000"/>
            <a:hueOff val="89185"/>
            <a:satOff val="-1423"/>
            <a:lumOff val="1370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6380" tIns="0" rIns="16638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Facility</a:t>
          </a:r>
          <a:endParaRPr lang="en-US" sz="20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314418" y="3714826"/>
        <a:ext cx="4401852" cy="4132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B3E96-510A-4CE8-A11B-31CBD2FA4C0D}" type="datetimeFigureOut">
              <a:rPr lang="en-US" smtClean="0"/>
              <a:pPr/>
              <a:t>9/17/2015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7A12ED-F32A-47F0-AB5B-DA049A49CEC4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B90656-425C-4BD6-8B59-937B71857D80}" type="datetimeFigureOut">
              <a:rPr lang="en-US" smtClean="0"/>
              <a:pPr/>
              <a:t>9/17/2015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4EA3F3-7F60-4372-AD96-0BFBCD79137E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4EA3F3-7F60-4372-AD96-0BFBCD79137E}" type="slidenum">
              <a:rPr lang="en-ZA" smtClean="0"/>
              <a:pPr/>
              <a:t>3</a:t>
            </a:fld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503E255-4AEF-4C54-9967-59FBF84C76AC}" type="datetime1">
              <a:rPr lang="en-US" smtClean="0"/>
              <a:pPr/>
              <a:t>9/17/2015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11"/>
          <p:cNvPicPr>
            <a:picLocks noChangeAspect="1" noChangeArrowheads="1"/>
          </p:cNvPicPr>
          <p:nvPr userDrawn="1"/>
        </p:nvPicPr>
        <p:blipFill>
          <a:blip r:embed="rId2" cstate="print"/>
          <a:srcRect r="26000"/>
          <a:stretch>
            <a:fillRect/>
          </a:stretch>
        </p:blipFill>
        <p:spPr bwMode="auto">
          <a:xfrm>
            <a:off x="228600" y="1219200"/>
            <a:ext cx="1524000" cy="1372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7"/>
          <p:cNvPicPr>
            <a:picLocks noChangeAspect="1" noChangeArrowheads="1"/>
          </p:cNvPicPr>
          <p:nvPr userDrawn="1"/>
        </p:nvPicPr>
        <p:blipFill>
          <a:blip r:embed="rId3" cstate="print"/>
          <a:srcRect l="5799" r="18813"/>
          <a:stretch>
            <a:fillRect/>
          </a:stretch>
        </p:blipFill>
        <p:spPr bwMode="auto">
          <a:xfrm flipH="1">
            <a:off x="228600" y="2743200"/>
            <a:ext cx="1524000" cy="1333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9"/>
          <p:cNvPicPr>
            <a:picLocks noChangeAspect="1" noChangeArrowheads="1"/>
          </p:cNvPicPr>
          <p:nvPr userDrawn="1"/>
        </p:nvPicPr>
        <p:blipFill>
          <a:blip r:embed="rId4" cstate="print"/>
          <a:srcRect l="11563" r="32932" b="27168"/>
          <a:stretch>
            <a:fillRect/>
          </a:stretch>
        </p:blipFill>
        <p:spPr bwMode="auto">
          <a:xfrm>
            <a:off x="228600" y="4267200"/>
            <a:ext cx="156754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Straight Connector 11"/>
          <p:cNvCxnSpPr/>
          <p:nvPr userDrawn="1"/>
        </p:nvCxnSpPr>
        <p:spPr>
          <a:xfrm>
            <a:off x="2514600" y="2667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 userDrawn="1"/>
        </p:nvCxnSpPr>
        <p:spPr>
          <a:xfrm>
            <a:off x="2514600" y="4191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 descr="NDOH Logo.jp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152400" y="5867400"/>
            <a:ext cx="2286000" cy="824484"/>
          </a:xfrm>
          <a:prstGeom prst="rect">
            <a:avLst/>
          </a:prstGeom>
        </p:spPr>
      </p:pic>
      <p:cxnSp>
        <p:nvCxnSpPr>
          <p:cNvPr id="17" name="Straight Connector 1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/>
          <a:lstStyle/>
          <a:p>
            <a:fld id="{1CA09701-76AB-4F90-9534-662A6C9192DA}" type="datetimeFigureOut">
              <a:rPr lang="en-US" smtClean="0"/>
              <a:pPr/>
              <a:t>9/17/2015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</p:spPr>
        <p:txBody>
          <a:bodyPr/>
          <a:lstStyle/>
          <a:p>
            <a:fld id="{D8B94FBE-2096-44BE-B6D4-31F574EB951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4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9DE21-5DAA-4204-B423-28510684095B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NDOH Logo.jp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152400" y="5867400"/>
            <a:ext cx="2286000" cy="824484"/>
          </a:xfrm>
          <a:prstGeom prst="rect">
            <a:avLst/>
          </a:prstGeom>
        </p:spPr>
      </p:pic>
      <p:pic>
        <p:nvPicPr>
          <p:cNvPr id="9" name="Picture 11"/>
          <p:cNvPicPr>
            <a:picLocks noChangeAspect="1" noChangeArrowheads="1"/>
          </p:cNvPicPr>
          <p:nvPr userDrawn="1"/>
        </p:nvPicPr>
        <p:blipFill>
          <a:blip r:embed="rId6" cstate="print"/>
          <a:srcRect r="26000"/>
          <a:stretch>
            <a:fillRect/>
          </a:stretch>
        </p:blipFill>
        <p:spPr bwMode="auto">
          <a:xfrm>
            <a:off x="7341870" y="1"/>
            <a:ext cx="1184147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dealclinic.org.za/" TargetMode="External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idealclinic@health.gov.z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4600" y="1556792"/>
            <a:ext cx="579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Update on changes made to ICRM software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4600" y="3276600"/>
            <a:ext cx="5791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Ronel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Steinhobel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4600" y="4800600"/>
            <a:ext cx="579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smtClean="0">
                <a:latin typeface="Arial" pitchFamily="34" charset="0"/>
                <a:cs typeface="Arial" pitchFamily="34" charset="0"/>
              </a:rPr>
              <a:t>15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September 2015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539552" y="0"/>
            <a:ext cx="8352928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IDEAL CLINIC PROGRAMME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55776" y="2060848"/>
            <a:ext cx="579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Problems identified with capturing of data 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99592" y="0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Contents</a:t>
            </a:r>
            <a:endParaRPr kumimoji="0" lang="en-GB" sz="4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1052736"/>
            <a:ext cx="7848872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Different modules of the software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Data flow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Off line module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Web-based module</a:t>
            </a:r>
          </a:p>
          <a:p>
            <a:pPr lvl="1">
              <a:lnSpc>
                <a:spcPct val="150000"/>
              </a:lnSpc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How to request user accounts</a:t>
            </a:r>
          </a:p>
          <a:p>
            <a:pPr lvl="1">
              <a:lnSpc>
                <a:spcPct val="150000"/>
              </a:lnSpc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  Forms to request user accounts</a:t>
            </a:r>
          </a:p>
          <a:p>
            <a:pPr lvl="1">
              <a:lnSpc>
                <a:spcPct val="150000"/>
              </a:lnSpc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  User permissions</a:t>
            </a:r>
          </a:p>
          <a:p>
            <a:pPr lvl="1">
              <a:lnSpc>
                <a:spcPct val="150000"/>
              </a:lnSpc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  Logging on</a:t>
            </a:r>
          </a:p>
          <a:p>
            <a:pPr lvl="1">
              <a:lnSpc>
                <a:spcPct val="150000"/>
              </a:lnSpc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  Functionality of the software</a:t>
            </a:r>
          </a:p>
          <a:p>
            <a:pPr lvl="1" indent="-457200">
              <a:lnSpc>
                <a:spcPct val="150000"/>
              </a:lnSpc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Changes in weights 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19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Modules of ICRM software</a:t>
            </a: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0364" y="5786454"/>
            <a:ext cx="1571636" cy="10715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graphicFrame>
        <p:nvGraphicFramePr>
          <p:cNvPr id="8" name="Diagram 7"/>
          <p:cNvGraphicFramePr/>
          <p:nvPr/>
        </p:nvGraphicFramePr>
        <p:xfrm>
          <a:off x="539552" y="1196752"/>
          <a:ext cx="8424936" cy="4840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Right Arrow 8"/>
          <p:cNvSpPr/>
          <p:nvPr/>
        </p:nvSpPr>
        <p:spPr>
          <a:xfrm rot="1467118">
            <a:off x="171103" y="1012689"/>
            <a:ext cx="1080120" cy="1060766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latin typeface="Arial" pitchFamily="34" charset="0"/>
                <a:cs typeface="Arial" pitchFamily="34" charset="0"/>
              </a:rPr>
              <a:t>Live data</a:t>
            </a:r>
            <a:endParaRPr lang="en-U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ight Arrow 9"/>
          <p:cNvSpPr/>
          <p:nvPr/>
        </p:nvSpPr>
        <p:spPr>
          <a:xfrm rot="1467118">
            <a:off x="2734787" y="1012729"/>
            <a:ext cx="1454083" cy="1180012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latin typeface="Arial" pitchFamily="34" charset="0"/>
                <a:cs typeface="Arial" pitchFamily="34" charset="0"/>
              </a:rPr>
              <a:t>To be uploaded on live data</a:t>
            </a:r>
            <a:endParaRPr lang="en-US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ight Arrow 10"/>
          <p:cNvSpPr/>
          <p:nvPr/>
        </p:nvSpPr>
        <p:spPr>
          <a:xfrm rot="1467118">
            <a:off x="6056213" y="1135136"/>
            <a:ext cx="1275368" cy="837123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For training</a:t>
            </a:r>
            <a:endParaRPr lang="en-US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357422" y="1928802"/>
            <a:ext cx="6304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latin typeface="Arial" pitchFamily="34" charset="0"/>
                <a:cs typeface="Arial" pitchFamily="34" charset="0"/>
              </a:rPr>
              <a:t>Yes</a:t>
            </a:r>
            <a:endParaRPr lang="en-US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29388" y="2143116"/>
            <a:ext cx="5000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latin typeface="Arial" pitchFamily="34" charset="0"/>
                <a:cs typeface="Arial" pitchFamily="34" charset="0"/>
              </a:rPr>
              <a:t>No</a:t>
            </a:r>
            <a:endParaRPr lang="en-US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059832" y="2564904"/>
            <a:ext cx="5000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latin typeface="Arial" pitchFamily="34" charset="0"/>
                <a:cs typeface="Arial" pitchFamily="34" charset="0"/>
              </a:rPr>
              <a:t>No</a:t>
            </a:r>
            <a:endParaRPr lang="en-US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5984" y="1142984"/>
            <a:ext cx="4071966" cy="33855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Clinic/CHC</a:t>
            </a:r>
            <a:endParaRPr lang="en-US" sz="1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1643050"/>
            <a:ext cx="7072362" cy="33855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Arial" pitchFamily="34" charset="0"/>
                <a:cs typeface="Arial" pitchFamily="34" charset="0"/>
              </a:rPr>
              <a:t>Computer available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85918" y="3643314"/>
            <a:ext cx="3500462" cy="73866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Clinic/CHC export data file to a memory stick/disk. Memory stick/disk send to or collected by Sub – /District Office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85918" y="4714884"/>
            <a:ext cx="3500462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Sub -/District Office  import data file on  online survey module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2844" y="2928934"/>
            <a:ext cx="1548836" cy="138499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Clinic/CHC capture data on </a:t>
            </a:r>
            <a:r>
              <a:rPr lang="en-US" sz="1400" b="1" dirty="0" smtClean="0">
                <a:latin typeface="Arial" pitchFamily="34" charset="0"/>
                <a:cs typeface="Arial" pitchFamily="34" charset="0"/>
              </a:rPr>
              <a:t>online module ....    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Generate </a:t>
            </a:r>
            <a:r>
              <a:rPr lang="en-US" sz="1400" b="1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Report                                                                                                                </a:t>
            </a:r>
          </a:p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         QIP 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85918" y="2857496"/>
            <a:ext cx="3500462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Clinic/CHC capture data on </a:t>
            </a:r>
            <a:r>
              <a:rPr lang="en-US" sz="1400" b="1" dirty="0" smtClean="0">
                <a:latin typeface="Arial" pitchFamily="34" charset="0"/>
                <a:cs typeface="Arial" pitchFamily="34" charset="0"/>
              </a:rPr>
              <a:t>off- line module  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     Generate Report         QIP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71600" y="2276872"/>
            <a:ext cx="2571768" cy="33855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Arial" pitchFamily="34" charset="0"/>
                <a:cs typeface="Arial" pitchFamily="34" charset="0"/>
              </a:rPr>
              <a:t>Connectivity available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Down Arrow 9"/>
          <p:cNvSpPr/>
          <p:nvPr/>
        </p:nvSpPr>
        <p:spPr>
          <a:xfrm>
            <a:off x="2857488" y="2000240"/>
            <a:ext cx="214314" cy="214314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Down Arrow 11"/>
          <p:cNvSpPr/>
          <p:nvPr/>
        </p:nvSpPr>
        <p:spPr>
          <a:xfrm>
            <a:off x="7000892" y="2000240"/>
            <a:ext cx="214314" cy="857256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5643570" y="2857496"/>
            <a:ext cx="3214710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Clinic/CHC complete hard copy of dashboard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Down Arrow 15"/>
          <p:cNvSpPr/>
          <p:nvPr/>
        </p:nvSpPr>
        <p:spPr>
          <a:xfrm>
            <a:off x="5940152" y="3429000"/>
            <a:ext cx="288032" cy="720080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714348" y="2571744"/>
            <a:ext cx="6893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latin typeface="Arial" pitchFamily="34" charset="0"/>
                <a:cs typeface="Arial" pitchFamily="34" charset="0"/>
              </a:rPr>
              <a:t>Yes</a:t>
            </a:r>
            <a:endParaRPr lang="en-US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Down Arrow 18"/>
          <p:cNvSpPr/>
          <p:nvPr/>
        </p:nvSpPr>
        <p:spPr>
          <a:xfrm>
            <a:off x="2571736" y="2643182"/>
            <a:ext cx="214314" cy="214314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Down Arrow 19"/>
          <p:cNvSpPr/>
          <p:nvPr/>
        </p:nvSpPr>
        <p:spPr>
          <a:xfrm>
            <a:off x="1214414" y="2643182"/>
            <a:ext cx="214314" cy="214314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Down Arrow 20"/>
          <p:cNvSpPr/>
          <p:nvPr/>
        </p:nvSpPr>
        <p:spPr>
          <a:xfrm>
            <a:off x="4214810" y="1500174"/>
            <a:ext cx="214314" cy="214314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Down Arrow 21"/>
          <p:cNvSpPr/>
          <p:nvPr/>
        </p:nvSpPr>
        <p:spPr>
          <a:xfrm>
            <a:off x="2571736" y="5286388"/>
            <a:ext cx="214314" cy="214314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Down Arrow 22"/>
          <p:cNvSpPr/>
          <p:nvPr/>
        </p:nvSpPr>
        <p:spPr>
          <a:xfrm>
            <a:off x="2571736" y="4500570"/>
            <a:ext cx="214314" cy="214314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323528" y="5517232"/>
            <a:ext cx="8358246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Data available on web based software (online module)</a:t>
            </a:r>
            <a:endParaRPr lang="en-US" sz="1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Down Arrow 24"/>
          <p:cNvSpPr/>
          <p:nvPr/>
        </p:nvSpPr>
        <p:spPr>
          <a:xfrm>
            <a:off x="539552" y="4437112"/>
            <a:ext cx="288032" cy="1080120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5652120" y="4221088"/>
            <a:ext cx="3214710" cy="73866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Data capturer at  Sub –/District Office capture data on online survey module                                                                                                                                                      </a:t>
            </a:r>
          </a:p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                Generate report 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Down Arrow 27"/>
          <p:cNvSpPr/>
          <p:nvPr/>
        </p:nvSpPr>
        <p:spPr>
          <a:xfrm>
            <a:off x="5940152" y="5013176"/>
            <a:ext cx="288032" cy="432048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Down Arrow 28"/>
          <p:cNvSpPr/>
          <p:nvPr/>
        </p:nvSpPr>
        <p:spPr>
          <a:xfrm>
            <a:off x="2571736" y="3429000"/>
            <a:ext cx="214314" cy="214314"/>
          </a:xfrm>
          <a:prstGeom prst="down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ight Arrow 31"/>
          <p:cNvSpPr/>
          <p:nvPr/>
        </p:nvSpPr>
        <p:spPr>
          <a:xfrm>
            <a:off x="2627784" y="3140968"/>
            <a:ext cx="216024" cy="144016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ight Arrow 32"/>
          <p:cNvSpPr/>
          <p:nvPr/>
        </p:nvSpPr>
        <p:spPr>
          <a:xfrm>
            <a:off x="4355976" y="3140968"/>
            <a:ext cx="216024" cy="144016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ight Arrow 33"/>
          <p:cNvSpPr/>
          <p:nvPr/>
        </p:nvSpPr>
        <p:spPr>
          <a:xfrm>
            <a:off x="323528" y="3645024"/>
            <a:ext cx="216024" cy="144016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ight Arrow 34"/>
          <p:cNvSpPr/>
          <p:nvPr/>
        </p:nvSpPr>
        <p:spPr>
          <a:xfrm>
            <a:off x="971600" y="3861048"/>
            <a:ext cx="216024" cy="144016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ight Arrow 35"/>
          <p:cNvSpPr/>
          <p:nvPr/>
        </p:nvSpPr>
        <p:spPr>
          <a:xfrm>
            <a:off x="7812360" y="4653136"/>
            <a:ext cx="864096" cy="288032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/>
          <p:cNvSpPr txBox="1"/>
          <p:nvPr/>
        </p:nvSpPr>
        <p:spPr>
          <a:xfrm>
            <a:off x="7524328" y="3573016"/>
            <a:ext cx="1296144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Report back to Clinic/CHC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Down Arrow 39"/>
          <p:cNvSpPr/>
          <p:nvPr/>
        </p:nvSpPr>
        <p:spPr>
          <a:xfrm flipV="1">
            <a:off x="8532440" y="2636912"/>
            <a:ext cx="288032" cy="936104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7740352" y="2060848"/>
            <a:ext cx="1152128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dirty="0" smtClean="0">
                <a:latin typeface="Arial" pitchFamily="34" charset="0"/>
                <a:cs typeface="Arial" pitchFamily="34" charset="0"/>
              </a:rPr>
              <a:t>Develop QIP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Right Arrow 41"/>
          <p:cNvSpPr/>
          <p:nvPr/>
        </p:nvSpPr>
        <p:spPr>
          <a:xfrm>
            <a:off x="5724128" y="4725144"/>
            <a:ext cx="720080" cy="216024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Down Arrow 37"/>
          <p:cNvSpPr/>
          <p:nvPr/>
        </p:nvSpPr>
        <p:spPr>
          <a:xfrm flipV="1">
            <a:off x="8676456" y="4077072"/>
            <a:ext cx="216024" cy="36004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2"/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4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Data flow</a:t>
            </a:r>
            <a:endParaRPr kumimoji="0" lang="en-GB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3356992"/>
            <a:ext cx="4460803" cy="23042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323528" y="0"/>
            <a:ext cx="6696744" cy="990600"/>
          </a:xfrm>
          <a:prstGeom prst="rect">
            <a:avLst/>
          </a:prstGeom>
        </p:spPr>
        <p:txBody>
          <a:bodyPr tIns="45720" rIns="91440" bIns="45720" anchor="b">
            <a:normAutofit fontScale="77500" lnSpcReduction="200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4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Off line module – Version 2.20</a:t>
            </a:r>
            <a:endParaRPr kumimoji="0" lang="en-GB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43808" y="1124744"/>
            <a:ext cx="2880320" cy="70788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dirty="0" smtClean="0"/>
              <a:t>Changes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56992"/>
            <a:ext cx="3528392" cy="235226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5436096" y="2422629"/>
            <a:ext cx="2880320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SD roles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11560" y="2422629"/>
            <a:ext cx="2880320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Facility data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1835696" y="2132856"/>
            <a:ext cx="4968552" cy="0"/>
          </a:xfrm>
          <a:prstGeom prst="line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835696" y="2132856"/>
            <a:ext cx="0" cy="288032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804248" y="2132856"/>
            <a:ext cx="0" cy="288032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211960" y="1844824"/>
            <a:ext cx="0" cy="288032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804248" y="3068960"/>
            <a:ext cx="0" cy="288032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1835696" y="3068960"/>
            <a:ext cx="0" cy="288032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268760"/>
            <a:ext cx="733425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24744"/>
            <a:ext cx="6465218" cy="3424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6321896" cy="1143000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Off line module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94FBE-2096-44BE-B6D4-31F574EB951A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2708920"/>
            <a:ext cx="5963570" cy="3133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4355976" y="1268760"/>
            <a:ext cx="4464496" cy="10156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dirty="0" smtClean="0"/>
              <a:t>When capturing multiple facilities on the same Off line module – make sure </a:t>
            </a:r>
            <a:r>
              <a:rPr lang="en-US" sz="2000" b="1" dirty="0" smtClean="0"/>
              <a:t>correct  facility name is selected</a:t>
            </a:r>
            <a:endParaRPr lang="en-US" sz="2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79512" y="4221088"/>
            <a:ext cx="3096344" cy="132343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dirty="0" smtClean="0"/>
              <a:t>Procedure to delete captured status determinations from the Offline module</a:t>
            </a:r>
            <a:endParaRPr 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274638"/>
            <a:ext cx="7236296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Off line module – verifying data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2924944"/>
            <a:ext cx="3563888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Diagram 6"/>
          <p:cNvGraphicFramePr/>
          <p:nvPr/>
        </p:nvGraphicFramePr>
        <p:xfrm>
          <a:off x="323528" y="1124744"/>
          <a:ext cx="4968552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ight Arrow 7"/>
          <p:cNvSpPr/>
          <p:nvPr/>
        </p:nvSpPr>
        <p:spPr>
          <a:xfrm>
            <a:off x="1691680" y="1916832"/>
            <a:ext cx="6480720" cy="288032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own Arrow 8"/>
          <p:cNvSpPr/>
          <p:nvPr/>
        </p:nvSpPr>
        <p:spPr>
          <a:xfrm>
            <a:off x="8172400" y="2132856"/>
            <a:ext cx="216024" cy="1368152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Arrow 9"/>
          <p:cNvSpPr/>
          <p:nvPr/>
        </p:nvSpPr>
        <p:spPr>
          <a:xfrm>
            <a:off x="2915816" y="5517232"/>
            <a:ext cx="4680520" cy="288032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Up Arrow 10"/>
          <p:cNvSpPr/>
          <p:nvPr/>
        </p:nvSpPr>
        <p:spPr>
          <a:xfrm>
            <a:off x="7452320" y="3789040"/>
            <a:ext cx="216024" cy="1728192"/>
          </a:xfrm>
          <a:prstGeom prst="upArrow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619672" y="1988840"/>
            <a:ext cx="144016" cy="216024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915816" y="5373216"/>
            <a:ext cx="144016" cy="216024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6228184" y="1259468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*Status Determination (SD)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6984776" cy="1143000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Off line module – status of SD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94FBE-2096-44BE-B6D4-31F574EB951A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636912"/>
            <a:ext cx="6795282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251520" y="1196752"/>
            <a:ext cx="84969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dirty="0" smtClean="0"/>
              <a:t>  Before exporting data check that Status of the status</a:t>
            </a:r>
          </a:p>
          <a:p>
            <a:r>
              <a:rPr lang="en-US" sz="2800" dirty="0" smtClean="0"/>
              <a:t>   determination (SD) is reflected as “Submitted” and not</a:t>
            </a:r>
          </a:p>
          <a:p>
            <a:r>
              <a:rPr lang="en-US" sz="2800" dirty="0" smtClean="0"/>
              <a:t>   saved</a:t>
            </a:r>
            <a:endParaRPr lang="en-US" sz="2800" dirty="0"/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4139952" y="1988840"/>
            <a:ext cx="1872208" cy="3312368"/>
          </a:xfrm>
          <a:prstGeom prst="straightConnector1">
            <a:avLst/>
          </a:prstGeom>
          <a:ln w="1905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54278"/>
            <a:ext cx="8640960" cy="3921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762000" y="0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 fontScale="925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0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Web-based software (1)</a:t>
            </a:r>
            <a:endParaRPr kumimoji="0" lang="en-GB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4" name="Down Arrow 3"/>
          <p:cNvSpPr/>
          <p:nvPr/>
        </p:nvSpPr>
        <p:spPr>
          <a:xfrm rot="19366517">
            <a:off x="6107823" y="1541354"/>
            <a:ext cx="231581" cy="1584592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51520" y="1249596"/>
            <a:ext cx="8712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	Access through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NDoH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website (www.health.gov.za)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8053" y="260648"/>
            <a:ext cx="593495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Web-based software (2)</a:t>
            </a:r>
            <a:endParaRPr lang="en-GB" sz="24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1124744"/>
            <a:ext cx="871296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 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www.idealclinic.org.za</a:t>
            </a:r>
          </a:p>
          <a:p>
            <a:pPr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    Access on tab: ‘Ideal Clinic Monitoring System’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308406"/>
            <a:ext cx="7747223" cy="3496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Down Arrow 9"/>
          <p:cNvSpPr/>
          <p:nvPr/>
        </p:nvSpPr>
        <p:spPr>
          <a:xfrm>
            <a:off x="2123728" y="1916832"/>
            <a:ext cx="216024" cy="1152128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395536" y="1268760"/>
          <a:ext cx="8388424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1"/>
          <p:cNvSpPr txBox="1">
            <a:spLocks/>
          </p:cNvSpPr>
          <p:nvPr/>
        </p:nvSpPr>
        <p:spPr>
          <a:xfrm>
            <a:off x="0" y="274638"/>
            <a:ext cx="7236296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How to request user accounts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27984" y="5085184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Perfect Permanent Team for Ideal Clinic   </a:t>
            </a:r>
          </a:p>
          <a:p>
            <a:r>
              <a:rPr lang="en-US" sz="2000" dirty="0" err="1" smtClean="0"/>
              <a:t>Realisation</a:t>
            </a:r>
            <a:r>
              <a:rPr lang="en-US" sz="2000" dirty="0" smtClean="0"/>
              <a:t> and Maintenance (PPTICRM)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008" y="2564904"/>
            <a:ext cx="4427984" cy="2968262"/>
          </a:xfrm>
          <a:prstGeom prst="rect">
            <a:avLst/>
          </a:prstGeom>
          <a:noFill/>
          <a:ln w="9525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3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564904"/>
            <a:ext cx="4398642" cy="3212976"/>
          </a:xfrm>
          <a:prstGeom prst="rect">
            <a:avLst/>
          </a:prstGeom>
          <a:noFill/>
          <a:ln w="9525">
            <a:solidFill>
              <a:schemeClr val="accent3">
                <a:lumMod val="50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0" y="274638"/>
            <a:ext cx="7236296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Forms to request user accounts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20072" y="1340768"/>
            <a:ext cx="2880320" cy="70788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rial" pitchFamily="34" charset="0"/>
                <a:cs typeface="Arial" pitchFamily="34" charset="0"/>
              </a:rPr>
              <a:t>For single account : Word document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1560" y="1340768"/>
            <a:ext cx="3024336" cy="70788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rial" pitchFamily="34" charset="0"/>
                <a:cs typeface="Arial" pitchFamily="34" charset="0"/>
              </a:rPr>
              <a:t>For multiple accounts : Excel document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Down Arrow 6"/>
          <p:cNvSpPr/>
          <p:nvPr/>
        </p:nvSpPr>
        <p:spPr>
          <a:xfrm>
            <a:off x="1907704" y="2060848"/>
            <a:ext cx="576064" cy="504056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own Arrow 7"/>
          <p:cNvSpPr/>
          <p:nvPr/>
        </p:nvSpPr>
        <p:spPr>
          <a:xfrm>
            <a:off x="6300192" y="2060848"/>
            <a:ext cx="576064" cy="504056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395536" y="1124744"/>
          <a:ext cx="8352928" cy="52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ctangle 2"/>
          <p:cNvSpPr/>
          <p:nvPr/>
        </p:nvSpPr>
        <p:spPr>
          <a:xfrm>
            <a:off x="-64608" y="260648"/>
            <a:ext cx="76065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Permissions on user accounts - roles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3501008"/>
            <a:ext cx="2627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0" y="5301208"/>
            <a:ext cx="34563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* Status Determination (SD)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1" y="0"/>
            <a:ext cx="730830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Permissions on user accounts</a:t>
            </a:r>
          </a:p>
          <a:p>
            <a:pPr lvl="0" algn="ctr"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PPTICRM PR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7544" y="1196752"/>
            <a:ext cx="7488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000" dirty="0" smtClean="0"/>
              <a:t>   </a:t>
            </a:r>
            <a:r>
              <a:rPr lang="en-US" sz="2400" dirty="0" smtClean="0"/>
              <a:t>E-mail form to provincial coordinators complete before</a:t>
            </a:r>
          </a:p>
          <a:p>
            <a:r>
              <a:rPr lang="en-US" sz="2400" dirty="0" smtClean="0"/>
              <a:t>    or on 16</a:t>
            </a:r>
            <a:r>
              <a:rPr lang="en-US" sz="2400" baseline="30000" dirty="0" smtClean="0"/>
              <a:t>th</a:t>
            </a:r>
            <a:r>
              <a:rPr lang="en-US" sz="2400" dirty="0" smtClean="0"/>
              <a:t> September 2015</a:t>
            </a:r>
            <a:endParaRPr lang="en-US" sz="24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2382014"/>
            <a:ext cx="8568952" cy="3279234"/>
          </a:xfrm>
          <a:prstGeom prst="rect">
            <a:avLst/>
          </a:prstGeom>
          <a:noFill/>
          <a:ln w="22225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72362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Permissions on user accounts to capture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3501008"/>
            <a:ext cx="2627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graphicFrame>
        <p:nvGraphicFramePr>
          <p:cNvPr id="5" name="Diagram 4"/>
          <p:cNvGraphicFramePr/>
          <p:nvPr/>
        </p:nvGraphicFramePr>
        <p:xfrm>
          <a:off x="1331640" y="1340768"/>
          <a:ext cx="6288360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116632"/>
            <a:ext cx="67687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Permissions on user accounts to capture – Uploading of data from Off line module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7544" y="1124744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/>
              <a:t> Web based software check whether user that is uploading data</a:t>
            </a:r>
          </a:p>
          <a:p>
            <a:r>
              <a:rPr lang="en-US" sz="2400" dirty="0" smtClean="0"/>
              <a:t>  has permission to upload captured data: check the SD role as </a:t>
            </a:r>
          </a:p>
          <a:p>
            <a:r>
              <a:rPr lang="en-US" sz="2400" dirty="0" smtClean="0"/>
              <a:t>  well as  facilities user have been registered to capture for</a:t>
            </a:r>
            <a:endParaRPr lang="en-US" sz="2400" dirty="0"/>
          </a:p>
        </p:txBody>
      </p:sp>
      <p:sp>
        <p:nvSpPr>
          <p:cNvPr id="4" name="Down Arrow 3"/>
          <p:cNvSpPr/>
          <p:nvPr/>
        </p:nvSpPr>
        <p:spPr>
          <a:xfrm>
            <a:off x="4211960" y="2276872"/>
            <a:ext cx="504056" cy="432048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4" name="AutoShape 2" descr="https://webmail.health.gov.za/gw/webacc?action=Get.Embedded.Image&amp;User.context=131a56859330fa132cd687e3dfbc8c681cfb63&amp;Embedded.Image.id=14fcd4c459aa.mpf"/>
          <p:cNvSpPr>
            <a:spLocks noChangeAspect="1" noChangeArrowheads="1"/>
          </p:cNvSpPr>
          <p:nvPr/>
        </p:nvSpPr>
        <p:spPr bwMode="auto">
          <a:xfrm>
            <a:off x="63500" y="-136525"/>
            <a:ext cx="12192000" cy="84105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196" name="AutoShape 4" descr="https://webmail.health.gov.za/gw/webacc?action=Get.Embedded.Image&amp;User.context=131a56859330fa132cd687e3dfbc8c681cfb63&amp;Embedded.Image.id=14fcd4c459aa.mpf"/>
          <p:cNvSpPr>
            <a:spLocks noChangeAspect="1" noChangeArrowheads="1"/>
          </p:cNvSpPr>
          <p:nvPr/>
        </p:nvSpPr>
        <p:spPr bwMode="auto">
          <a:xfrm>
            <a:off x="63500" y="-136525"/>
            <a:ext cx="12192000" cy="84105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3724" y="2276872"/>
            <a:ext cx="8314740" cy="3453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7306" y="260648"/>
            <a:ext cx="72827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Logging on: e-mail with login details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3501008"/>
            <a:ext cx="2627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16720"/>
            <a:ext cx="8778225" cy="2972520"/>
          </a:xfrm>
          <a:prstGeom prst="rect">
            <a:avLst/>
          </a:prstGeom>
          <a:noFill/>
          <a:ln w="1905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323528" y="1196752"/>
            <a:ext cx="8496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Once the form to request a user account has been processed you will receive an e-mail with login details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37231" y="260648"/>
            <a:ext cx="74895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Logging on and password recovering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280" y="1170409"/>
            <a:ext cx="6271694" cy="4346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ight Arrow 4"/>
          <p:cNvSpPr/>
          <p:nvPr/>
        </p:nvSpPr>
        <p:spPr>
          <a:xfrm>
            <a:off x="251520" y="3789040"/>
            <a:ext cx="648072" cy="432048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3933056"/>
            <a:ext cx="309562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5085184"/>
            <a:ext cx="32099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5580112" y="3491716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Account is not active/created</a:t>
            </a:r>
            <a:endParaRPr lang="en-US" dirty="0"/>
          </a:p>
        </p:txBody>
      </p:sp>
      <p:sp>
        <p:nvSpPr>
          <p:cNvPr id="9" name="Down Arrow 8"/>
          <p:cNvSpPr/>
          <p:nvPr/>
        </p:nvSpPr>
        <p:spPr>
          <a:xfrm>
            <a:off x="6804248" y="3789040"/>
            <a:ext cx="360040" cy="216024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Down Arrow 9"/>
          <p:cNvSpPr/>
          <p:nvPr/>
        </p:nvSpPr>
        <p:spPr>
          <a:xfrm>
            <a:off x="6804248" y="4941168"/>
            <a:ext cx="360040" cy="216024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652120" y="464384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Account created / active</a:t>
            </a:r>
            <a:endParaRPr lang="en-US" dirty="0"/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4860032" y="4149080"/>
            <a:ext cx="720080" cy="360040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4860032" y="4509120"/>
            <a:ext cx="792088" cy="648072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0" y="4293096"/>
            <a:ext cx="11156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Check whether account is active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79512" y="0"/>
            <a:ext cx="7056784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0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Functionality of software</a:t>
            </a:r>
            <a:endParaRPr kumimoji="0" lang="en-GB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496" y="1052736"/>
            <a:ext cx="849694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57188">
              <a:buFont typeface="Arial" pitchFamily="34" charset="0"/>
              <a:buChar char="•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	Data management </a:t>
            </a:r>
          </a:p>
          <a:p>
            <a:pPr lvl="2" defTabSz="357188">
              <a:buFont typeface="Wingdings" pitchFamily="2" charset="2"/>
              <a:buChar char="Ø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capture status determination</a:t>
            </a:r>
          </a:p>
          <a:p>
            <a:pPr defTabSz="357188">
              <a:buFont typeface="Arial" pitchFamily="34" charset="0"/>
              <a:buChar char="•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	Dashboard</a:t>
            </a:r>
          </a:p>
          <a:p>
            <a:pPr lvl="2" defTabSz="357188">
              <a:buFont typeface="Wingdings" pitchFamily="2" charset="2"/>
              <a:buChar char="Ø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graphic display of data</a:t>
            </a:r>
          </a:p>
          <a:p>
            <a:pPr defTabSz="357188">
              <a:buFont typeface="Arial" pitchFamily="34" charset="0"/>
              <a:buChar char="•"/>
            </a:pP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 defTabSz="357188">
              <a:buFont typeface="Arial" pitchFamily="34" charset="0"/>
              <a:buChar char="•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	Reports</a:t>
            </a:r>
          </a:p>
          <a:p>
            <a:pPr lvl="2" defTabSz="357188">
              <a:buFont typeface="Wingdings" pitchFamily="2" charset="2"/>
              <a:buChar char="Ø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 Excel reports</a:t>
            </a:r>
          </a:p>
          <a:p>
            <a:pPr defTabSz="357188"/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 defTabSz="357188">
              <a:buFont typeface="Arial" pitchFamily="34" charset="0"/>
              <a:buChar char="•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	Help</a:t>
            </a:r>
          </a:p>
          <a:p>
            <a:pPr lvl="2" defTabSz="357188">
              <a:buFont typeface="Wingdings" pitchFamily="2" charset="2"/>
              <a:buChar char="Ø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video clips and document section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2060848"/>
            <a:ext cx="2123728" cy="1544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3789040"/>
            <a:ext cx="3354165" cy="1261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25274"/>
            <a:ext cx="9144146" cy="5232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Arrow Connector 17"/>
          <p:cNvCxnSpPr/>
          <p:nvPr/>
        </p:nvCxnSpPr>
        <p:spPr>
          <a:xfrm>
            <a:off x="8388424" y="1988840"/>
            <a:ext cx="144016" cy="216024"/>
          </a:xfrm>
          <a:prstGeom prst="straightConnector1">
            <a:avLst/>
          </a:prstGeom>
          <a:ln w="2540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251520" y="260648"/>
            <a:ext cx="8892480" cy="1143000"/>
          </a:xfrm>
        </p:spPr>
        <p:txBody>
          <a:bodyPr/>
          <a:lstStyle/>
          <a:p>
            <a:pPr lvl="0" algn="l"/>
            <a:r>
              <a:rPr lang="en-GB" sz="4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Functionality of software</a:t>
            </a:r>
            <a:r>
              <a:rPr lang="en-US" sz="4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(2)</a:t>
            </a:r>
            <a:endParaRPr lang="en-US" sz="4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632" y="2204864"/>
            <a:ext cx="1475368" cy="100431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cxnSp>
        <p:nvCxnSpPr>
          <p:cNvPr id="15" name="Straight Arrow Connector 14"/>
          <p:cNvCxnSpPr/>
          <p:nvPr/>
        </p:nvCxnSpPr>
        <p:spPr>
          <a:xfrm>
            <a:off x="6012160" y="1988840"/>
            <a:ext cx="1368152" cy="1656184"/>
          </a:xfrm>
          <a:prstGeom prst="straightConnector1">
            <a:avLst/>
          </a:prstGeom>
          <a:ln w="2540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5436096" y="1988840"/>
            <a:ext cx="0" cy="1872208"/>
          </a:xfrm>
          <a:prstGeom prst="straightConnector1">
            <a:avLst/>
          </a:prstGeom>
          <a:ln w="2540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3779912" y="2204864"/>
            <a:ext cx="475252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8532440" y="1844824"/>
            <a:ext cx="0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3779912" y="1844824"/>
            <a:ext cx="475252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3779912" y="1844824"/>
            <a:ext cx="0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3861048"/>
            <a:ext cx="1944216" cy="198252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6228184" y="1916832"/>
            <a:ext cx="576064" cy="216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3645024"/>
            <a:ext cx="2189981" cy="20167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16" name="Right Arrow 15"/>
          <p:cNvSpPr/>
          <p:nvPr/>
        </p:nvSpPr>
        <p:spPr>
          <a:xfrm>
            <a:off x="6300192" y="5085184"/>
            <a:ext cx="432048" cy="216024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ight Arrow 16"/>
          <p:cNvSpPr/>
          <p:nvPr/>
        </p:nvSpPr>
        <p:spPr>
          <a:xfrm>
            <a:off x="6300192" y="5301208"/>
            <a:ext cx="432048" cy="216024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Arrow 18"/>
          <p:cNvSpPr/>
          <p:nvPr/>
        </p:nvSpPr>
        <p:spPr>
          <a:xfrm>
            <a:off x="3923928" y="5589240"/>
            <a:ext cx="432048" cy="216024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ight Arrow 19"/>
          <p:cNvSpPr/>
          <p:nvPr/>
        </p:nvSpPr>
        <p:spPr>
          <a:xfrm>
            <a:off x="2123728" y="2780928"/>
            <a:ext cx="432048" cy="216024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ight Arrow 20"/>
          <p:cNvSpPr/>
          <p:nvPr/>
        </p:nvSpPr>
        <p:spPr>
          <a:xfrm>
            <a:off x="3923928" y="5301208"/>
            <a:ext cx="432048" cy="216024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9"/>
          <p:cNvSpPr txBox="1">
            <a:spLocks/>
          </p:cNvSpPr>
          <p:nvPr/>
        </p:nvSpPr>
        <p:spPr>
          <a:xfrm>
            <a:off x="0" y="260648"/>
            <a:ext cx="7772400" cy="1143000"/>
          </a:xfrm>
          <a:prstGeom prst="rect">
            <a:avLst/>
          </a:prstGeom>
        </p:spPr>
        <p:txBody>
          <a:bodyPr/>
          <a:lstStyle/>
          <a:p>
            <a:pPr lvl="0" algn="ctr"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Functionality of software (3)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323528" y="3205608"/>
          <a:ext cx="8640960" cy="252764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872208"/>
                <a:gridCol w="2160240"/>
                <a:gridCol w="2160240"/>
                <a:gridCol w="2448272"/>
              </a:tblGrid>
              <a:tr h="375140">
                <a:tc gridSpan="4"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Arial" pitchFamily="34" charset="0"/>
                          <a:cs typeface="Arial" pitchFamily="34" charset="0"/>
                        </a:rPr>
                        <a:t>Filters</a:t>
                      </a:r>
                      <a:r>
                        <a:rPr lang="en-US" sz="28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51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Province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Facility type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Component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Period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51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District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NHI district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Sub Component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Responsibility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51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Sub district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Ownership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Element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Weighting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51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Facility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Population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Domain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Status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determination </a:t>
                      </a:r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role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24528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Version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Carried over</a:t>
                      </a:r>
                      <a:endParaRPr lang="en-US" sz="2000" b="1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Year when Ideal</a:t>
                      </a:r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51520" y="1249596"/>
            <a:ext cx="8568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  <a:tabLst>
                <a:tab pos="542925" algn="l"/>
              </a:tabLs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 	Filters -  generation of reports at various levels  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868220"/>
            <a:ext cx="6912768" cy="1272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ight Arrow 9"/>
          <p:cNvSpPr/>
          <p:nvPr/>
        </p:nvSpPr>
        <p:spPr>
          <a:xfrm>
            <a:off x="323528" y="2276872"/>
            <a:ext cx="792088" cy="432048"/>
          </a:xfrm>
          <a:prstGeom prst="rightArrow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Arrow 8"/>
          <p:cNvSpPr/>
          <p:nvPr/>
        </p:nvSpPr>
        <p:spPr>
          <a:xfrm>
            <a:off x="3995936" y="5373216"/>
            <a:ext cx="432048" cy="216024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7308304" cy="1143000"/>
          </a:xfrm>
        </p:spPr>
        <p:txBody>
          <a:bodyPr/>
          <a:lstStyle/>
          <a:p>
            <a:r>
              <a:rPr lang="en-US" sz="3600" dirty="0" smtClean="0">
                <a:solidFill>
                  <a:schemeClr val="bg1"/>
                </a:solidFill>
              </a:rPr>
              <a:t>Changes in weights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79512" y="1234990"/>
          <a:ext cx="8640960" cy="550637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40009"/>
                <a:gridCol w="7140183"/>
                <a:gridCol w="680017"/>
                <a:gridCol w="480751"/>
              </a:tblGrid>
              <a:tr h="620053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latin typeface="Arial" pitchFamily="34" charset="0"/>
                          <a:cs typeface="Arial" pitchFamily="34" charset="0"/>
                        </a:rPr>
                        <a:t>NO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latin typeface="Arial" pitchFamily="34" charset="0"/>
                          <a:cs typeface="Arial" pitchFamily="34" charset="0"/>
                        </a:rPr>
                        <a:t>Element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latin typeface="Arial" pitchFamily="34" charset="0"/>
                          <a:cs typeface="Arial" pitchFamily="34" charset="0"/>
                        </a:rPr>
                        <a:t>Current weight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vert="vert27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latin typeface="Arial" pitchFamily="34" charset="0"/>
                          <a:cs typeface="Arial" pitchFamily="34" charset="0"/>
                        </a:rPr>
                        <a:t>New weight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vert="vert27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latin typeface="Arial" pitchFamily="34" charset="0"/>
                          <a:cs typeface="Arial" pitchFamily="34" charset="0"/>
                        </a:rPr>
                        <a:t>80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1400" u="none" strike="noStrike" dirty="0">
                          <a:latin typeface="Arial" pitchFamily="34" charset="0"/>
                          <a:cs typeface="Arial" pitchFamily="34" charset="0"/>
                        </a:rPr>
                        <a:t>There is a contingency plan to manage inappropriate room temperatures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latin typeface="Arial" pitchFamily="34" charset="0"/>
                          <a:cs typeface="Arial" pitchFamily="34" charset="0"/>
                        </a:rPr>
                        <a:t>85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latin typeface="Arial" pitchFamily="34" charset="0"/>
                          <a:cs typeface="Arial" pitchFamily="34" charset="0"/>
                        </a:rPr>
                        <a:t>The facility has sufficient stock to dispense chronic medication for 2 months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latin typeface="Arial" pitchFamily="34" charset="0"/>
                          <a:cs typeface="Arial" pitchFamily="34" charset="0"/>
                        </a:rPr>
                        <a:t>86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1400" u="none" strike="noStrike" dirty="0">
                          <a:latin typeface="Arial" pitchFamily="34" charset="0"/>
                          <a:cs typeface="Arial" pitchFamily="34" charset="0"/>
                        </a:rPr>
                        <a:t>Re-ordering stock levels (min/max) is determined for each item on the Essential Medicine List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latin typeface="Arial" pitchFamily="34" charset="0"/>
                          <a:cs typeface="Arial" pitchFamily="34" charset="0"/>
                        </a:rPr>
                        <a:t>90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1400" u="none" strike="noStrike" dirty="0">
                          <a:latin typeface="Arial" pitchFamily="34" charset="0"/>
                          <a:cs typeface="Arial" pitchFamily="34" charset="0"/>
                        </a:rPr>
                        <a:t>Specimens are handled according to the National Health Laboratory Services Handbook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latin typeface="Arial" pitchFamily="34" charset="0"/>
                          <a:cs typeface="Arial" pitchFamily="34" charset="0"/>
                        </a:rPr>
                        <a:t>92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latin typeface="Arial" pitchFamily="34" charset="0"/>
                          <a:cs typeface="Arial" pitchFamily="34" charset="0"/>
                        </a:rPr>
                        <a:t>The PHC laboratory results are received from the lab within 72 hours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latin typeface="Arial" pitchFamily="34" charset="0"/>
                          <a:cs typeface="Arial" pitchFamily="34" charset="0"/>
                        </a:rPr>
                        <a:t>108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1400" u="none" strike="noStrike" dirty="0">
                          <a:latin typeface="Arial" pitchFamily="34" charset="0"/>
                          <a:cs typeface="Arial" pitchFamily="34" charset="0"/>
                        </a:rPr>
                        <a:t>Clients have access to a medical practitioner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latin typeface="Arial" pitchFamily="34" charset="0"/>
                          <a:cs typeface="Arial" pitchFamily="34" charset="0"/>
                        </a:rPr>
                        <a:t>109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1400" u="none" strike="noStrike" dirty="0">
                          <a:latin typeface="Arial" pitchFamily="34" charset="0"/>
                          <a:cs typeface="Arial" pitchFamily="34" charset="0"/>
                        </a:rPr>
                        <a:t>Clients have access to oral health service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latin typeface="Arial" pitchFamily="34" charset="0"/>
                          <a:cs typeface="Arial" pitchFamily="34" charset="0"/>
                        </a:rPr>
                        <a:t>114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latin typeface="Arial" pitchFamily="34" charset="0"/>
                          <a:cs typeface="Arial" pitchFamily="34" charset="0"/>
                        </a:rPr>
                        <a:t>Clients have access to radiography services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latin typeface="Arial" pitchFamily="34" charset="0"/>
                          <a:cs typeface="Arial" pitchFamily="34" charset="0"/>
                        </a:rPr>
                        <a:t>115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latin typeface="Arial" pitchFamily="34" charset="0"/>
                          <a:cs typeface="Arial" pitchFamily="34" charset="0"/>
                        </a:rPr>
                        <a:t>Clients have access to ophthalmic service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latin typeface="Arial" pitchFamily="34" charset="0"/>
                          <a:cs typeface="Arial" pitchFamily="34" charset="0"/>
                        </a:rPr>
                        <a:t>117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latin typeface="Arial" pitchFamily="34" charset="0"/>
                          <a:cs typeface="Arial" pitchFamily="34" charset="0"/>
                        </a:rPr>
                        <a:t>Clients have access to speech and hearing services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latin typeface="Arial" pitchFamily="34" charset="0"/>
                          <a:cs typeface="Arial" pitchFamily="34" charset="0"/>
                        </a:rPr>
                        <a:t>157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latin typeface="Arial" pitchFamily="34" charset="0"/>
                          <a:cs typeface="Arial" pitchFamily="34" charset="0"/>
                        </a:rPr>
                        <a:t>Essential equipment is available and functional in every consulting room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latin typeface="Arial" pitchFamily="34" charset="0"/>
                          <a:cs typeface="Arial" pitchFamily="34" charset="0"/>
                        </a:rPr>
                        <a:t>164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latin typeface="Arial" pitchFamily="34" charset="0"/>
                          <a:cs typeface="Arial" pitchFamily="34" charset="0"/>
                        </a:rPr>
                        <a:t>Equipment for minor surgery is available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u="none" strike="noStrike">
                          <a:latin typeface="Arial" pitchFamily="34" charset="0"/>
                          <a:cs typeface="Arial" pitchFamily="34" charset="0"/>
                        </a:rPr>
                        <a:t>167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1400" u="none" strike="noStrike">
                          <a:latin typeface="Arial" pitchFamily="34" charset="0"/>
                          <a:cs typeface="Arial" pitchFamily="34" charset="0"/>
                        </a:rPr>
                        <a:t>There is emergency water supply in the facility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276872"/>
            <a:ext cx="1657350" cy="240161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1800" y="2132856"/>
            <a:ext cx="5526360" cy="3062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40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Thank you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US" b="1" dirty="0" smtClean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3"/>
              </a:rPr>
              <a:t>www.health.gov.za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3"/>
              </a:rPr>
              <a:t>www.idealclinic.org.za</a:t>
            </a:r>
            <a:endParaRPr lang="en-US" sz="2800" b="1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4"/>
              </a:rPr>
              <a:t>idealclinic@health.gov.za</a:t>
            </a: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Right Arrow 3"/>
          <p:cNvSpPr/>
          <p:nvPr/>
        </p:nvSpPr>
        <p:spPr>
          <a:xfrm>
            <a:off x="2555776" y="4653136"/>
            <a:ext cx="792088" cy="50405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1044</TotalTime>
  <Words>832</Words>
  <Application>Microsoft Office PowerPoint</Application>
  <PresentationFormat>On-screen Show (4:3)</PresentationFormat>
  <Paragraphs>213</Paragraphs>
  <Slides>23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25" baseType="lpstr">
      <vt:lpstr>Office Theme</vt:lpstr>
      <vt:lpstr>Custom Design</vt:lpstr>
      <vt:lpstr>Slide 1</vt:lpstr>
      <vt:lpstr>Slide 2</vt:lpstr>
      <vt:lpstr>Slide 3</vt:lpstr>
      <vt:lpstr>Slide 4</vt:lpstr>
      <vt:lpstr>Slide 5</vt:lpstr>
      <vt:lpstr>Off line module</vt:lpstr>
      <vt:lpstr>Slide 7</vt:lpstr>
      <vt:lpstr>Off line module – status of SD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Functionality of software (2)</vt:lpstr>
      <vt:lpstr>Slide 21</vt:lpstr>
      <vt:lpstr>Changes in weights</vt:lpstr>
      <vt:lpstr>Slide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Schmim</dc:creator>
  <cp:lastModifiedBy>Steinhobel</cp:lastModifiedBy>
  <cp:revision>124</cp:revision>
  <dcterms:created xsi:type="dcterms:W3CDTF">2013-10-17T06:13:57Z</dcterms:created>
  <dcterms:modified xsi:type="dcterms:W3CDTF">2015-09-17T08:43:49Z</dcterms:modified>
</cp:coreProperties>
</file>